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7" r:id="rId1"/>
  </p:sldMasterIdLst>
  <p:notesMasterIdLst>
    <p:notesMasterId r:id="rId14"/>
  </p:notesMasterIdLst>
  <p:handoutMasterIdLst>
    <p:handoutMasterId r:id="rId15"/>
  </p:handoutMasterIdLst>
  <p:sldIdLst>
    <p:sldId id="256" r:id="rId2"/>
    <p:sldId id="273" r:id="rId3"/>
    <p:sldId id="258" r:id="rId4"/>
    <p:sldId id="260" r:id="rId5"/>
    <p:sldId id="261" r:id="rId6"/>
    <p:sldId id="266" r:id="rId7"/>
    <p:sldId id="265" r:id="rId8"/>
    <p:sldId id="267" r:id="rId9"/>
    <p:sldId id="262" r:id="rId10"/>
    <p:sldId id="268" r:id="rId11"/>
    <p:sldId id="264" r:id="rId12"/>
    <p:sldId id="271" r:id="rId13"/>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ENRE88KJNGNGehNx9xhUzw==" hashData="JQ3xL0eD9xGWud6vLRwsJNbHDaVH0i8tvVpFNf9eYYRRKs2M1j7eahWnuS2vbOUHaOW/PdxavHGxSI1frfPJ6Q=="/>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E1E1"/>
    <a:srgbClr val="000000"/>
    <a:srgbClr val="DDDAD5"/>
    <a:srgbClr val="FF5757"/>
    <a:srgbClr val="2E2C41"/>
    <a:srgbClr val="9896A4"/>
    <a:srgbClr val="0F0F18"/>
    <a:srgbClr val="9199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8"/>
    <p:restoredTop sz="53344" autoAdjust="0"/>
  </p:normalViewPr>
  <p:slideViewPr>
    <p:cSldViewPr>
      <p:cViewPr varScale="1">
        <p:scale>
          <a:sx n="54" d="100"/>
          <a:sy n="54" d="100"/>
        </p:scale>
        <p:origin x="3024" y="2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CF86A8-39B7-4372-A2C4-4EAF115EB7A8}" type="doc">
      <dgm:prSet loTypeId="urn:microsoft.com/office/officeart/2005/8/layout/hList1" loCatId="list" qsTypeId="urn:microsoft.com/office/officeart/2005/8/quickstyle/simple5" qsCatId="simple" csTypeId="urn:microsoft.com/office/officeart/2005/8/colors/accent1_3" csCatId="accent1" phldr="1"/>
      <dgm:spPr/>
    </dgm:pt>
    <dgm:pt modelId="{2F2B5B03-67E5-4919-96E3-DA414B02D739}">
      <dgm:prSet phldrT="[Text]" custT="1"/>
      <dgm:spPr/>
      <dgm:t>
        <a:bodyPr/>
        <a:lstStyle/>
        <a:p>
          <a:r>
            <a:rPr lang="en-CA" sz="2400" b="1" dirty="0"/>
            <a:t>Meeting 1</a:t>
          </a:r>
        </a:p>
      </dgm:t>
    </dgm:pt>
    <dgm:pt modelId="{719E148C-8FEB-4D83-9036-E6DD48027AFA}" type="parTrans" cxnId="{576CE7FA-FD13-4FDB-8DBA-DDB1D77AA0DE}">
      <dgm:prSet/>
      <dgm:spPr/>
      <dgm:t>
        <a:bodyPr/>
        <a:lstStyle/>
        <a:p>
          <a:endParaRPr lang="en-CA"/>
        </a:p>
      </dgm:t>
    </dgm:pt>
    <dgm:pt modelId="{14062A8B-0884-4FB4-89B1-DEC681499921}" type="sibTrans" cxnId="{576CE7FA-FD13-4FDB-8DBA-DDB1D77AA0DE}">
      <dgm:prSet phldrT="1"/>
      <dgm:spPr/>
    </dgm:pt>
    <dgm:pt modelId="{24552C9C-7B08-4698-BA96-64683A92759D}">
      <dgm:prSet phldrT="[Text]" custT="1"/>
      <dgm:spPr/>
      <dgm:t>
        <a:bodyPr/>
        <a:lstStyle/>
        <a:p>
          <a:r>
            <a:rPr lang="en-CA" sz="2400" b="1" dirty="0"/>
            <a:t>Meeting 2</a:t>
          </a:r>
        </a:p>
      </dgm:t>
    </dgm:pt>
    <dgm:pt modelId="{79EDEEC5-6193-4259-9C92-17EBB53B678E}" type="parTrans" cxnId="{246F3B41-F747-43D0-AE83-C3B2AE0C1A8E}">
      <dgm:prSet/>
      <dgm:spPr/>
      <dgm:t>
        <a:bodyPr/>
        <a:lstStyle/>
        <a:p>
          <a:endParaRPr lang="en-CA"/>
        </a:p>
      </dgm:t>
    </dgm:pt>
    <dgm:pt modelId="{18CD788E-20A4-4FE0-B53A-A8919A8FC51E}" type="sibTrans" cxnId="{246F3B41-F747-43D0-AE83-C3B2AE0C1A8E}">
      <dgm:prSet phldrT="2"/>
      <dgm:spPr/>
    </dgm:pt>
    <dgm:pt modelId="{86EECAD0-1529-4C01-BDCD-88CAA535C793}">
      <dgm:prSet phldrT="[Text]" custT="1"/>
      <dgm:spPr/>
      <dgm:t>
        <a:bodyPr/>
        <a:lstStyle/>
        <a:p>
          <a:r>
            <a:rPr lang="en-CA" sz="2400" b="1" dirty="0"/>
            <a:t>Meeting 3+</a:t>
          </a:r>
        </a:p>
      </dgm:t>
    </dgm:pt>
    <dgm:pt modelId="{3D662813-5D37-4464-83C2-513EFA7D88AB}" type="parTrans" cxnId="{9E3597E5-6064-4B2B-A8F5-A9DFCAD68FF4}">
      <dgm:prSet/>
      <dgm:spPr/>
      <dgm:t>
        <a:bodyPr/>
        <a:lstStyle/>
        <a:p>
          <a:endParaRPr lang="en-CA"/>
        </a:p>
      </dgm:t>
    </dgm:pt>
    <dgm:pt modelId="{CC8835A7-7724-4442-B3A2-98D2F2094DBB}" type="sibTrans" cxnId="{9E3597E5-6064-4B2B-A8F5-A9DFCAD68FF4}">
      <dgm:prSet phldrT="3"/>
      <dgm:spPr/>
    </dgm:pt>
    <dgm:pt modelId="{34F96778-E52F-4DD8-8F28-4A281F8AC9FF}">
      <dgm:prSet phldrT="[Text]" custT="1"/>
      <dgm:spPr/>
      <dgm:t>
        <a:bodyPr/>
        <a:lstStyle/>
        <a:p>
          <a:r>
            <a:rPr lang="en-CA" sz="2000" dirty="0"/>
            <a:t>Choose a burning question</a:t>
          </a:r>
        </a:p>
      </dgm:t>
    </dgm:pt>
    <dgm:pt modelId="{8E45B20B-355E-4BDE-A27B-BC5531DCD5E3}" type="parTrans" cxnId="{D1EC3CF8-DFAE-4E64-833F-FE50F390E4F5}">
      <dgm:prSet/>
      <dgm:spPr/>
      <dgm:t>
        <a:bodyPr/>
        <a:lstStyle/>
        <a:p>
          <a:endParaRPr lang="en-CA"/>
        </a:p>
      </dgm:t>
    </dgm:pt>
    <dgm:pt modelId="{4E972853-BA85-4686-8FCF-7C9CAB2ED22D}" type="sibTrans" cxnId="{D1EC3CF8-DFAE-4E64-833F-FE50F390E4F5}">
      <dgm:prSet/>
      <dgm:spPr/>
      <dgm:t>
        <a:bodyPr/>
        <a:lstStyle/>
        <a:p>
          <a:endParaRPr lang="en-CA"/>
        </a:p>
      </dgm:t>
    </dgm:pt>
    <dgm:pt modelId="{5A875B01-F5D5-4161-868A-19F85EDA128B}">
      <dgm:prSet phldrT="[Text]" custT="1"/>
      <dgm:spPr/>
      <dgm:t>
        <a:bodyPr/>
        <a:lstStyle/>
        <a:p>
          <a:r>
            <a:rPr lang="en-CA" sz="2000" dirty="0"/>
            <a:t>Identify ways to begin answering it</a:t>
          </a:r>
        </a:p>
      </dgm:t>
    </dgm:pt>
    <dgm:pt modelId="{1C06CF22-089F-4C6B-A0CE-05A7CF1D33B0}" type="parTrans" cxnId="{CA9AB376-88A5-4CE6-8CB6-3EC9D670E5C5}">
      <dgm:prSet/>
      <dgm:spPr/>
      <dgm:t>
        <a:bodyPr/>
        <a:lstStyle/>
        <a:p>
          <a:endParaRPr lang="en-CA"/>
        </a:p>
      </dgm:t>
    </dgm:pt>
    <dgm:pt modelId="{B47BCA29-9539-48E6-8BB7-7A900ADADA20}" type="sibTrans" cxnId="{CA9AB376-88A5-4CE6-8CB6-3EC9D670E5C5}">
      <dgm:prSet/>
      <dgm:spPr/>
      <dgm:t>
        <a:bodyPr/>
        <a:lstStyle/>
        <a:p>
          <a:endParaRPr lang="en-CA"/>
        </a:p>
      </dgm:t>
    </dgm:pt>
    <dgm:pt modelId="{CA5125BD-0FE3-4F2B-9963-AD5EA3548EDA}">
      <dgm:prSet phldrT="[Text]" custT="1"/>
      <dgm:spPr/>
      <dgm:t>
        <a:bodyPr/>
        <a:lstStyle/>
        <a:p>
          <a:r>
            <a:rPr lang="en-CA" sz="2000" dirty="0"/>
            <a:t>Review findings</a:t>
          </a:r>
        </a:p>
      </dgm:t>
    </dgm:pt>
    <dgm:pt modelId="{D8D2B281-70CC-4D07-B874-B91125F187B3}" type="parTrans" cxnId="{F297B485-A69D-4988-AA65-15F60571C308}">
      <dgm:prSet/>
      <dgm:spPr/>
      <dgm:t>
        <a:bodyPr/>
        <a:lstStyle/>
        <a:p>
          <a:endParaRPr lang="en-CA"/>
        </a:p>
      </dgm:t>
    </dgm:pt>
    <dgm:pt modelId="{5F8DD7E6-221D-4BCF-878D-2C378E4BBBA1}" type="sibTrans" cxnId="{F297B485-A69D-4988-AA65-15F60571C308}">
      <dgm:prSet/>
      <dgm:spPr/>
      <dgm:t>
        <a:bodyPr/>
        <a:lstStyle/>
        <a:p>
          <a:endParaRPr lang="en-CA"/>
        </a:p>
      </dgm:t>
    </dgm:pt>
    <dgm:pt modelId="{013FC607-D519-4CA0-B66F-C5131AE6B867}">
      <dgm:prSet phldrT="[Text]" custT="1"/>
      <dgm:spPr/>
      <dgm:t>
        <a:bodyPr/>
        <a:lstStyle/>
        <a:p>
          <a:r>
            <a:rPr lang="en-CA" sz="2000" dirty="0"/>
            <a:t>Discuss implications</a:t>
          </a:r>
        </a:p>
      </dgm:t>
    </dgm:pt>
    <dgm:pt modelId="{152B6D66-896D-485C-8B6C-8BB1C4E14716}" type="parTrans" cxnId="{AA13215A-893A-4AB9-9E16-81F01B9EA02B}">
      <dgm:prSet/>
      <dgm:spPr/>
      <dgm:t>
        <a:bodyPr/>
        <a:lstStyle/>
        <a:p>
          <a:endParaRPr lang="en-CA"/>
        </a:p>
      </dgm:t>
    </dgm:pt>
    <dgm:pt modelId="{72A6C709-FBD3-4A0C-A3E1-5784D53E051A}" type="sibTrans" cxnId="{AA13215A-893A-4AB9-9E16-81F01B9EA02B}">
      <dgm:prSet/>
      <dgm:spPr/>
      <dgm:t>
        <a:bodyPr/>
        <a:lstStyle/>
        <a:p>
          <a:endParaRPr lang="en-CA"/>
        </a:p>
      </dgm:t>
    </dgm:pt>
    <dgm:pt modelId="{7AEF43D8-7946-422B-873E-57DB0EBFE92F}">
      <dgm:prSet phldrT="[Text]" custT="1"/>
      <dgm:spPr/>
      <dgm:t>
        <a:bodyPr/>
        <a:lstStyle/>
        <a:p>
          <a:r>
            <a:rPr lang="en-CA" sz="2000" dirty="0"/>
            <a:t>Choose a burning question</a:t>
          </a:r>
        </a:p>
      </dgm:t>
    </dgm:pt>
    <dgm:pt modelId="{253C269E-A3A7-4E32-B95B-80128681D3E0}" type="parTrans" cxnId="{943F0252-536A-47BA-9C2E-D4120CE8FF27}">
      <dgm:prSet/>
      <dgm:spPr/>
      <dgm:t>
        <a:bodyPr/>
        <a:lstStyle/>
        <a:p>
          <a:endParaRPr lang="en-CA"/>
        </a:p>
      </dgm:t>
    </dgm:pt>
    <dgm:pt modelId="{9065C71B-C081-4293-9B8D-5924D99D9A97}" type="sibTrans" cxnId="{943F0252-536A-47BA-9C2E-D4120CE8FF27}">
      <dgm:prSet/>
      <dgm:spPr/>
      <dgm:t>
        <a:bodyPr/>
        <a:lstStyle/>
        <a:p>
          <a:endParaRPr lang="en-CA"/>
        </a:p>
      </dgm:t>
    </dgm:pt>
    <dgm:pt modelId="{0529E7BC-6284-41DF-9FA0-D2F9468163D2}">
      <dgm:prSet phldrT="[Text]" custT="1"/>
      <dgm:spPr/>
      <dgm:t>
        <a:bodyPr/>
        <a:lstStyle/>
        <a:p>
          <a:r>
            <a:rPr lang="en-CA" sz="2000"/>
            <a:t>Identify </a:t>
          </a:r>
          <a:r>
            <a:rPr lang="en-CA" sz="2000" dirty="0"/>
            <a:t>ways to begin answering it</a:t>
          </a:r>
        </a:p>
      </dgm:t>
    </dgm:pt>
    <dgm:pt modelId="{A4C03722-7AAA-4CD6-A5D9-5489880917B4}" type="parTrans" cxnId="{E6DC9ABA-4A02-4EE6-B2FE-B0AD0CF6BFCB}">
      <dgm:prSet/>
      <dgm:spPr/>
      <dgm:t>
        <a:bodyPr/>
        <a:lstStyle/>
        <a:p>
          <a:endParaRPr lang="en-CA"/>
        </a:p>
      </dgm:t>
    </dgm:pt>
    <dgm:pt modelId="{CA5EBB1E-3AF1-4A60-8661-15EE8CFED772}" type="sibTrans" cxnId="{E6DC9ABA-4A02-4EE6-B2FE-B0AD0CF6BFCB}">
      <dgm:prSet/>
      <dgm:spPr/>
      <dgm:t>
        <a:bodyPr/>
        <a:lstStyle/>
        <a:p>
          <a:endParaRPr lang="en-CA"/>
        </a:p>
      </dgm:t>
    </dgm:pt>
    <dgm:pt modelId="{3E538014-E4B8-455B-A866-33774DB62F3C}">
      <dgm:prSet phldrT="[Text]" custT="1"/>
      <dgm:spPr/>
      <dgm:t>
        <a:bodyPr/>
        <a:lstStyle/>
        <a:p>
          <a:r>
            <a:rPr lang="en-CA" sz="2000" dirty="0"/>
            <a:t>Repeat</a:t>
          </a:r>
        </a:p>
      </dgm:t>
    </dgm:pt>
    <dgm:pt modelId="{C314808A-9530-45AC-B56D-F9A597F061F1}" type="parTrans" cxnId="{31F8A4AA-D7A9-42F2-B1E4-112337A6B8A7}">
      <dgm:prSet/>
      <dgm:spPr/>
      <dgm:t>
        <a:bodyPr/>
        <a:lstStyle/>
        <a:p>
          <a:endParaRPr lang="en-CA"/>
        </a:p>
      </dgm:t>
    </dgm:pt>
    <dgm:pt modelId="{226E7186-A3AE-4424-B117-CE3728575BB4}" type="sibTrans" cxnId="{31F8A4AA-D7A9-42F2-B1E4-112337A6B8A7}">
      <dgm:prSet/>
      <dgm:spPr/>
      <dgm:t>
        <a:bodyPr/>
        <a:lstStyle/>
        <a:p>
          <a:endParaRPr lang="en-CA"/>
        </a:p>
      </dgm:t>
    </dgm:pt>
    <dgm:pt modelId="{133FC225-F380-462E-8CCB-E66B06EA0619}">
      <dgm:prSet phldrT="[Text]" custT="1"/>
      <dgm:spPr/>
      <dgm:t>
        <a:bodyPr/>
        <a:lstStyle/>
        <a:p>
          <a:endParaRPr lang="en-CA" sz="2000" dirty="0"/>
        </a:p>
      </dgm:t>
    </dgm:pt>
    <dgm:pt modelId="{B94B3632-82C6-42ED-9DDC-3C314551701F}" type="parTrans" cxnId="{964BC00A-69D2-46E5-BAEF-D66C433FD906}">
      <dgm:prSet/>
      <dgm:spPr/>
      <dgm:t>
        <a:bodyPr/>
        <a:lstStyle/>
        <a:p>
          <a:endParaRPr lang="en-CA"/>
        </a:p>
      </dgm:t>
    </dgm:pt>
    <dgm:pt modelId="{3A2273AA-7591-412B-9FF8-CC653FC909E1}" type="sibTrans" cxnId="{964BC00A-69D2-46E5-BAEF-D66C433FD906}">
      <dgm:prSet/>
      <dgm:spPr/>
      <dgm:t>
        <a:bodyPr/>
        <a:lstStyle/>
        <a:p>
          <a:endParaRPr lang="en-CA"/>
        </a:p>
      </dgm:t>
    </dgm:pt>
    <dgm:pt modelId="{55BBDF23-3F53-4935-AE77-224A3D48E822}">
      <dgm:prSet phldrT="[Text]" custT="1"/>
      <dgm:spPr/>
      <dgm:t>
        <a:bodyPr/>
        <a:lstStyle/>
        <a:p>
          <a:endParaRPr lang="en-CA" sz="2000" dirty="0"/>
        </a:p>
      </dgm:t>
    </dgm:pt>
    <dgm:pt modelId="{31AE4252-F9F5-472C-9CB7-55092CAAFD78}" type="parTrans" cxnId="{93BEAA10-662D-43C6-99CE-3F323FC7B2A3}">
      <dgm:prSet/>
      <dgm:spPr/>
      <dgm:t>
        <a:bodyPr/>
        <a:lstStyle/>
        <a:p>
          <a:endParaRPr lang="en-CA"/>
        </a:p>
      </dgm:t>
    </dgm:pt>
    <dgm:pt modelId="{018FFB62-E8EA-4055-A08B-BBC00D42CA7D}" type="sibTrans" cxnId="{93BEAA10-662D-43C6-99CE-3F323FC7B2A3}">
      <dgm:prSet/>
      <dgm:spPr/>
      <dgm:t>
        <a:bodyPr/>
        <a:lstStyle/>
        <a:p>
          <a:endParaRPr lang="en-CA"/>
        </a:p>
      </dgm:t>
    </dgm:pt>
    <dgm:pt modelId="{37F784CA-7745-4ACB-94A3-B5DC349DFC8D}" type="pres">
      <dgm:prSet presAssocID="{C5CF86A8-39B7-4372-A2C4-4EAF115EB7A8}" presName="Name0" presStyleCnt="0">
        <dgm:presLayoutVars>
          <dgm:dir/>
          <dgm:animLvl val="lvl"/>
          <dgm:resizeHandles val="exact"/>
        </dgm:presLayoutVars>
      </dgm:prSet>
      <dgm:spPr/>
    </dgm:pt>
    <dgm:pt modelId="{B3ED9B92-55AC-40EA-B1CF-B392796721BC}" type="pres">
      <dgm:prSet presAssocID="{2F2B5B03-67E5-4919-96E3-DA414B02D739}" presName="composite" presStyleCnt="0"/>
      <dgm:spPr/>
    </dgm:pt>
    <dgm:pt modelId="{6EBD52E4-1D31-4D3C-A53F-776E9B9561C9}" type="pres">
      <dgm:prSet presAssocID="{2F2B5B03-67E5-4919-96E3-DA414B02D739}" presName="parTx" presStyleLbl="alignNode1" presStyleIdx="0" presStyleCnt="3">
        <dgm:presLayoutVars>
          <dgm:chMax val="0"/>
          <dgm:chPref val="0"/>
          <dgm:bulletEnabled val="1"/>
        </dgm:presLayoutVars>
      </dgm:prSet>
      <dgm:spPr/>
    </dgm:pt>
    <dgm:pt modelId="{92EE09F5-0DBA-4ADB-938E-F09632896E79}" type="pres">
      <dgm:prSet presAssocID="{2F2B5B03-67E5-4919-96E3-DA414B02D739}" presName="desTx" presStyleLbl="alignAccFollowNode1" presStyleIdx="0" presStyleCnt="3">
        <dgm:presLayoutVars>
          <dgm:bulletEnabled val="1"/>
        </dgm:presLayoutVars>
      </dgm:prSet>
      <dgm:spPr/>
    </dgm:pt>
    <dgm:pt modelId="{163FDEF5-3747-4709-87B2-0680DE56DA9D}" type="pres">
      <dgm:prSet presAssocID="{14062A8B-0884-4FB4-89B1-DEC681499921}" presName="space" presStyleCnt="0"/>
      <dgm:spPr/>
    </dgm:pt>
    <dgm:pt modelId="{96CD0B93-ECEC-4512-8FC7-B3C0421711A4}" type="pres">
      <dgm:prSet presAssocID="{24552C9C-7B08-4698-BA96-64683A92759D}" presName="composite" presStyleCnt="0"/>
      <dgm:spPr/>
    </dgm:pt>
    <dgm:pt modelId="{0C39B6B9-1C57-42A5-8E06-53E7B939C14E}" type="pres">
      <dgm:prSet presAssocID="{24552C9C-7B08-4698-BA96-64683A92759D}" presName="parTx" presStyleLbl="alignNode1" presStyleIdx="1" presStyleCnt="3">
        <dgm:presLayoutVars>
          <dgm:chMax val="0"/>
          <dgm:chPref val="0"/>
          <dgm:bulletEnabled val="1"/>
        </dgm:presLayoutVars>
      </dgm:prSet>
      <dgm:spPr/>
    </dgm:pt>
    <dgm:pt modelId="{51C3D0CF-C7A8-44B0-8E7A-057D87D76A96}" type="pres">
      <dgm:prSet presAssocID="{24552C9C-7B08-4698-BA96-64683A92759D}" presName="desTx" presStyleLbl="alignAccFollowNode1" presStyleIdx="1" presStyleCnt="3">
        <dgm:presLayoutVars>
          <dgm:bulletEnabled val="1"/>
        </dgm:presLayoutVars>
      </dgm:prSet>
      <dgm:spPr/>
    </dgm:pt>
    <dgm:pt modelId="{86D677DC-8960-4B9B-A065-95C463D865A9}" type="pres">
      <dgm:prSet presAssocID="{18CD788E-20A4-4FE0-B53A-A8919A8FC51E}" presName="space" presStyleCnt="0"/>
      <dgm:spPr/>
    </dgm:pt>
    <dgm:pt modelId="{4E6C89CA-770D-4739-9D21-19608B93DECF}" type="pres">
      <dgm:prSet presAssocID="{86EECAD0-1529-4C01-BDCD-88CAA535C793}" presName="composite" presStyleCnt="0"/>
      <dgm:spPr/>
    </dgm:pt>
    <dgm:pt modelId="{B3C06B08-B768-43B9-88C2-39C469AFC17F}" type="pres">
      <dgm:prSet presAssocID="{86EECAD0-1529-4C01-BDCD-88CAA535C793}" presName="parTx" presStyleLbl="alignNode1" presStyleIdx="2" presStyleCnt="3">
        <dgm:presLayoutVars>
          <dgm:chMax val="0"/>
          <dgm:chPref val="0"/>
          <dgm:bulletEnabled val="1"/>
        </dgm:presLayoutVars>
      </dgm:prSet>
      <dgm:spPr/>
    </dgm:pt>
    <dgm:pt modelId="{66A79F68-9BE8-4295-AF28-8714E0B348F8}" type="pres">
      <dgm:prSet presAssocID="{86EECAD0-1529-4C01-BDCD-88CAA535C793}" presName="desTx" presStyleLbl="alignAccFollowNode1" presStyleIdx="2" presStyleCnt="3">
        <dgm:presLayoutVars>
          <dgm:bulletEnabled val="1"/>
        </dgm:presLayoutVars>
      </dgm:prSet>
      <dgm:spPr/>
    </dgm:pt>
  </dgm:ptLst>
  <dgm:cxnLst>
    <dgm:cxn modelId="{127B9F04-7E0E-43A4-A177-EE6AC1CCEC65}" type="presOf" srcId="{55BBDF23-3F53-4935-AE77-224A3D48E822}" destId="{92EE09F5-0DBA-4ADB-938E-F09632896E79}" srcOrd="0" destOrd="2" presId="urn:microsoft.com/office/officeart/2005/8/layout/hList1"/>
    <dgm:cxn modelId="{964BC00A-69D2-46E5-BAEF-D66C433FD906}" srcId="{2F2B5B03-67E5-4919-96E3-DA414B02D739}" destId="{133FC225-F380-462E-8CCB-E66B06EA0619}" srcOrd="3" destOrd="0" parTransId="{B94B3632-82C6-42ED-9DDC-3C314551701F}" sibTransId="{3A2273AA-7591-412B-9FF8-CC653FC909E1}"/>
    <dgm:cxn modelId="{93BEAA10-662D-43C6-99CE-3F323FC7B2A3}" srcId="{2F2B5B03-67E5-4919-96E3-DA414B02D739}" destId="{55BBDF23-3F53-4935-AE77-224A3D48E822}" srcOrd="2" destOrd="0" parTransId="{31AE4252-F9F5-472C-9CB7-55092CAAFD78}" sibTransId="{018FFB62-E8EA-4055-A08B-BBC00D42CA7D}"/>
    <dgm:cxn modelId="{85E9C916-983C-494E-B5D3-1F7E1E6B840F}" type="presOf" srcId="{24552C9C-7B08-4698-BA96-64683A92759D}" destId="{0C39B6B9-1C57-42A5-8E06-53E7B939C14E}" srcOrd="0" destOrd="0" presId="urn:microsoft.com/office/officeart/2005/8/layout/hList1"/>
    <dgm:cxn modelId="{53A9281B-C22B-4C55-A4A3-F2A6A188F47C}" type="presOf" srcId="{C5CF86A8-39B7-4372-A2C4-4EAF115EB7A8}" destId="{37F784CA-7745-4ACB-94A3-B5DC349DFC8D}" srcOrd="0" destOrd="0" presId="urn:microsoft.com/office/officeart/2005/8/layout/hList1"/>
    <dgm:cxn modelId="{9941421F-178D-4A59-A160-89352E77D08E}" type="presOf" srcId="{CA5125BD-0FE3-4F2B-9963-AD5EA3548EDA}" destId="{51C3D0CF-C7A8-44B0-8E7A-057D87D76A96}" srcOrd="0" destOrd="0" presId="urn:microsoft.com/office/officeart/2005/8/layout/hList1"/>
    <dgm:cxn modelId="{970CCC27-0496-4988-BFDF-CF4F8AEFDE3D}" type="presOf" srcId="{5A875B01-F5D5-4161-868A-19F85EDA128B}" destId="{92EE09F5-0DBA-4ADB-938E-F09632896E79}" srcOrd="0" destOrd="1" presId="urn:microsoft.com/office/officeart/2005/8/layout/hList1"/>
    <dgm:cxn modelId="{963EBE2E-D8BA-4696-B906-55A524407EE6}" type="presOf" srcId="{86EECAD0-1529-4C01-BDCD-88CAA535C793}" destId="{B3C06B08-B768-43B9-88C2-39C469AFC17F}" srcOrd="0" destOrd="0" presId="urn:microsoft.com/office/officeart/2005/8/layout/hList1"/>
    <dgm:cxn modelId="{246F3B41-F747-43D0-AE83-C3B2AE0C1A8E}" srcId="{C5CF86A8-39B7-4372-A2C4-4EAF115EB7A8}" destId="{24552C9C-7B08-4698-BA96-64683A92759D}" srcOrd="1" destOrd="0" parTransId="{79EDEEC5-6193-4259-9C92-17EBB53B678E}" sibTransId="{18CD788E-20A4-4FE0-B53A-A8919A8FC51E}"/>
    <dgm:cxn modelId="{943F0252-536A-47BA-9C2E-D4120CE8FF27}" srcId="{24552C9C-7B08-4698-BA96-64683A92759D}" destId="{7AEF43D8-7946-422B-873E-57DB0EBFE92F}" srcOrd="2" destOrd="0" parTransId="{253C269E-A3A7-4E32-B95B-80128681D3E0}" sibTransId="{9065C71B-C081-4293-9B8D-5924D99D9A97}"/>
    <dgm:cxn modelId="{AA13215A-893A-4AB9-9E16-81F01B9EA02B}" srcId="{24552C9C-7B08-4698-BA96-64683A92759D}" destId="{013FC607-D519-4CA0-B66F-C5131AE6B867}" srcOrd="1" destOrd="0" parTransId="{152B6D66-896D-485C-8B6C-8BB1C4E14716}" sibTransId="{72A6C709-FBD3-4A0C-A3E1-5784D53E051A}"/>
    <dgm:cxn modelId="{BBF56F5A-E496-4958-A56A-247CAAAB13ED}" type="presOf" srcId="{133FC225-F380-462E-8CCB-E66B06EA0619}" destId="{92EE09F5-0DBA-4ADB-938E-F09632896E79}" srcOrd="0" destOrd="3" presId="urn:microsoft.com/office/officeart/2005/8/layout/hList1"/>
    <dgm:cxn modelId="{046D2F6A-4770-4C83-B74F-502A4A9DFD16}" type="presOf" srcId="{7AEF43D8-7946-422B-873E-57DB0EBFE92F}" destId="{51C3D0CF-C7A8-44B0-8E7A-057D87D76A96}" srcOrd="0" destOrd="2" presId="urn:microsoft.com/office/officeart/2005/8/layout/hList1"/>
    <dgm:cxn modelId="{CA9AB376-88A5-4CE6-8CB6-3EC9D670E5C5}" srcId="{2F2B5B03-67E5-4919-96E3-DA414B02D739}" destId="{5A875B01-F5D5-4161-868A-19F85EDA128B}" srcOrd="1" destOrd="0" parTransId="{1C06CF22-089F-4C6B-A0CE-05A7CF1D33B0}" sibTransId="{B47BCA29-9539-48E6-8BB7-7A900ADADA20}"/>
    <dgm:cxn modelId="{1EBBAA85-F611-4FCB-8A7D-4B11B939E928}" type="presOf" srcId="{013FC607-D519-4CA0-B66F-C5131AE6B867}" destId="{51C3D0CF-C7A8-44B0-8E7A-057D87D76A96}" srcOrd="0" destOrd="1" presId="urn:microsoft.com/office/officeart/2005/8/layout/hList1"/>
    <dgm:cxn modelId="{F297B485-A69D-4988-AA65-15F60571C308}" srcId="{24552C9C-7B08-4698-BA96-64683A92759D}" destId="{CA5125BD-0FE3-4F2B-9963-AD5EA3548EDA}" srcOrd="0" destOrd="0" parTransId="{D8D2B281-70CC-4D07-B874-B91125F187B3}" sibTransId="{5F8DD7E6-221D-4BCF-878D-2C378E4BBBA1}"/>
    <dgm:cxn modelId="{2E7F9288-BB84-4843-91BB-9418C844CAEB}" type="presOf" srcId="{34F96778-E52F-4DD8-8F28-4A281F8AC9FF}" destId="{92EE09F5-0DBA-4ADB-938E-F09632896E79}" srcOrd="0" destOrd="0" presId="urn:microsoft.com/office/officeart/2005/8/layout/hList1"/>
    <dgm:cxn modelId="{31F8A4AA-D7A9-42F2-B1E4-112337A6B8A7}" srcId="{86EECAD0-1529-4C01-BDCD-88CAA535C793}" destId="{3E538014-E4B8-455B-A866-33774DB62F3C}" srcOrd="0" destOrd="0" parTransId="{C314808A-9530-45AC-B56D-F9A597F061F1}" sibTransId="{226E7186-A3AE-4424-B117-CE3728575BB4}"/>
    <dgm:cxn modelId="{51CEEFB7-A919-4B7B-B649-B0489AF36FF5}" type="presOf" srcId="{3E538014-E4B8-455B-A866-33774DB62F3C}" destId="{66A79F68-9BE8-4295-AF28-8714E0B348F8}" srcOrd="0" destOrd="0" presId="urn:microsoft.com/office/officeart/2005/8/layout/hList1"/>
    <dgm:cxn modelId="{E6DC9ABA-4A02-4EE6-B2FE-B0AD0CF6BFCB}" srcId="{24552C9C-7B08-4698-BA96-64683A92759D}" destId="{0529E7BC-6284-41DF-9FA0-D2F9468163D2}" srcOrd="3" destOrd="0" parTransId="{A4C03722-7AAA-4CD6-A5D9-5489880917B4}" sibTransId="{CA5EBB1E-3AF1-4A60-8661-15EE8CFED772}"/>
    <dgm:cxn modelId="{FF7039D1-E521-4938-8249-79B3FBCC0E70}" type="presOf" srcId="{2F2B5B03-67E5-4919-96E3-DA414B02D739}" destId="{6EBD52E4-1D31-4D3C-A53F-776E9B9561C9}" srcOrd="0" destOrd="0" presId="urn:microsoft.com/office/officeart/2005/8/layout/hList1"/>
    <dgm:cxn modelId="{9E3597E5-6064-4B2B-A8F5-A9DFCAD68FF4}" srcId="{C5CF86A8-39B7-4372-A2C4-4EAF115EB7A8}" destId="{86EECAD0-1529-4C01-BDCD-88CAA535C793}" srcOrd="2" destOrd="0" parTransId="{3D662813-5D37-4464-83C2-513EFA7D88AB}" sibTransId="{CC8835A7-7724-4442-B3A2-98D2F2094DBB}"/>
    <dgm:cxn modelId="{25B3F0F3-A28C-4259-AF73-4DA5CAE72EB8}" type="presOf" srcId="{0529E7BC-6284-41DF-9FA0-D2F9468163D2}" destId="{51C3D0CF-C7A8-44B0-8E7A-057D87D76A96}" srcOrd="0" destOrd="3" presId="urn:microsoft.com/office/officeart/2005/8/layout/hList1"/>
    <dgm:cxn modelId="{D1EC3CF8-DFAE-4E64-833F-FE50F390E4F5}" srcId="{2F2B5B03-67E5-4919-96E3-DA414B02D739}" destId="{34F96778-E52F-4DD8-8F28-4A281F8AC9FF}" srcOrd="0" destOrd="0" parTransId="{8E45B20B-355E-4BDE-A27B-BC5531DCD5E3}" sibTransId="{4E972853-BA85-4686-8FCF-7C9CAB2ED22D}"/>
    <dgm:cxn modelId="{576CE7FA-FD13-4FDB-8DBA-DDB1D77AA0DE}" srcId="{C5CF86A8-39B7-4372-A2C4-4EAF115EB7A8}" destId="{2F2B5B03-67E5-4919-96E3-DA414B02D739}" srcOrd="0" destOrd="0" parTransId="{719E148C-8FEB-4D83-9036-E6DD48027AFA}" sibTransId="{14062A8B-0884-4FB4-89B1-DEC681499921}"/>
    <dgm:cxn modelId="{FDA5ACB5-1398-464D-A41F-7E2F0AF6B9B4}" type="presParOf" srcId="{37F784CA-7745-4ACB-94A3-B5DC349DFC8D}" destId="{B3ED9B92-55AC-40EA-B1CF-B392796721BC}" srcOrd="0" destOrd="0" presId="urn:microsoft.com/office/officeart/2005/8/layout/hList1"/>
    <dgm:cxn modelId="{90B9D8FB-4234-4A5B-BFFB-5CBA2AC15B12}" type="presParOf" srcId="{B3ED9B92-55AC-40EA-B1CF-B392796721BC}" destId="{6EBD52E4-1D31-4D3C-A53F-776E9B9561C9}" srcOrd="0" destOrd="0" presId="urn:microsoft.com/office/officeart/2005/8/layout/hList1"/>
    <dgm:cxn modelId="{F5D92CDB-7662-4E1B-8194-95E79533DFCF}" type="presParOf" srcId="{B3ED9B92-55AC-40EA-B1CF-B392796721BC}" destId="{92EE09F5-0DBA-4ADB-938E-F09632896E79}" srcOrd="1" destOrd="0" presId="urn:microsoft.com/office/officeart/2005/8/layout/hList1"/>
    <dgm:cxn modelId="{66FF0EA8-6FF3-469A-93B4-1E7C93A480C1}" type="presParOf" srcId="{37F784CA-7745-4ACB-94A3-B5DC349DFC8D}" destId="{163FDEF5-3747-4709-87B2-0680DE56DA9D}" srcOrd="1" destOrd="0" presId="urn:microsoft.com/office/officeart/2005/8/layout/hList1"/>
    <dgm:cxn modelId="{4C41DCEE-2EEA-40A6-B93C-640B36A563E1}" type="presParOf" srcId="{37F784CA-7745-4ACB-94A3-B5DC349DFC8D}" destId="{96CD0B93-ECEC-4512-8FC7-B3C0421711A4}" srcOrd="2" destOrd="0" presId="urn:microsoft.com/office/officeart/2005/8/layout/hList1"/>
    <dgm:cxn modelId="{47316500-8926-439B-92D4-5DF8ACD79C57}" type="presParOf" srcId="{96CD0B93-ECEC-4512-8FC7-B3C0421711A4}" destId="{0C39B6B9-1C57-42A5-8E06-53E7B939C14E}" srcOrd="0" destOrd="0" presId="urn:microsoft.com/office/officeart/2005/8/layout/hList1"/>
    <dgm:cxn modelId="{0C3904AB-DFB4-4F3E-B670-231A175CEEC2}" type="presParOf" srcId="{96CD0B93-ECEC-4512-8FC7-B3C0421711A4}" destId="{51C3D0CF-C7A8-44B0-8E7A-057D87D76A96}" srcOrd="1" destOrd="0" presId="urn:microsoft.com/office/officeart/2005/8/layout/hList1"/>
    <dgm:cxn modelId="{9129B51C-4B8C-42DF-B3DF-ABD33FEA3569}" type="presParOf" srcId="{37F784CA-7745-4ACB-94A3-B5DC349DFC8D}" destId="{86D677DC-8960-4B9B-A065-95C463D865A9}" srcOrd="3" destOrd="0" presId="urn:microsoft.com/office/officeart/2005/8/layout/hList1"/>
    <dgm:cxn modelId="{6E711B6C-F46B-4774-BDA4-3E2E11E0976A}" type="presParOf" srcId="{37F784CA-7745-4ACB-94A3-B5DC349DFC8D}" destId="{4E6C89CA-770D-4739-9D21-19608B93DECF}" srcOrd="4" destOrd="0" presId="urn:microsoft.com/office/officeart/2005/8/layout/hList1"/>
    <dgm:cxn modelId="{2EB39D8A-6F33-45CF-B2E2-01DD5B6E41CF}" type="presParOf" srcId="{4E6C89CA-770D-4739-9D21-19608B93DECF}" destId="{B3C06B08-B768-43B9-88C2-39C469AFC17F}" srcOrd="0" destOrd="0" presId="urn:microsoft.com/office/officeart/2005/8/layout/hList1"/>
    <dgm:cxn modelId="{BE1708BC-C336-463F-B334-9324B086AD84}" type="presParOf" srcId="{4E6C89CA-770D-4739-9D21-19608B93DECF}" destId="{66A79F68-9BE8-4295-AF28-8714E0B348F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C70076-8B46-4E1A-9479-38866E811CD3}" type="doc">
      <dgm:prSet loTypeId="urn:microsoft.com/office/officeart/2005/8/layout/vList2" loCatId="list" qsTypeId="urn:microsoft.com/office/officeart/2005/8/quickstyle/simple1" qsCatId="simple" csTypeId="urn:microsoft.com/office/officeart/2005/8/colors/accent1_3" csCatId="accent1" phldr="1"/>
      <dgm:spPr/>
      <dgm:t>
        <a:bodyPr/>
        <a:lstStyle/>
        <a:p>
          <a:endParaRPr lang="en-CA"/>
        </a:p>
      </dgm:t>
    </dgm:pt>
    <dgm:pt modelId="{50ACEEF3-7B2A-4EB4-BF85-060AA0B50F5E}">
      <dgm:prSet phldrT="[Text]"/>
      <dgm:spPr>
        <a:solidFill>
          <a:schemeClr val="bg1">
            <a:lumMod val="75000"/>
          </a:schemeClr>
        </a:solidFill>
      </dgm:spPr>
      <dgm:t>
        <a:bodyPr/>
        <a:lstStyle/>
        <a:p>
          <a:r>
            <a:rPr lang="en-CA" dirty="0">
              <a:solidFill>
                <a:schemeClr val="tx1"/>
              </a:solidFill>
            </a:rPr>
            <a:t>1. Logic model / program theory</a:t>
          </a:r>
        </a:p>
      </dgm:t>
    </dgm:pt>
    <dgm:pt modelId="{541D04C3-0DB7-45D8-ADE7-5D09D4F891CB}" type="parTrans" cxnId="{95596702-E9DC-4983-9480-19370ACB0B2B}">
      <dgm:prSet/>
      <dgm:spPr/>
      <dgm:t>
        <a:bodyPr/>
        <a:lstStyle/>
        <a:p>
          <a:endParaRPr lang="en-CA"/>
        </a:p>
      </dgm:t>
    </dgm:pt>
    <dgm:pt modelId="{6623AE9B-371F-4527-AA5E-AC967B6CC781}" type="sibTrans" cxnId="{95596702-E9DC-4983-9480-19370ACB0B2B}">
      <dgm:prSet/>
      <dgm:spPr/>
      <dgm:t>
        <a:bodyPr/>
        <a:lstStyle/>
        <a:p>
          <a:endParaRPr lang="en-CA"/>
        </a:p>
      </dgm:t>
    </dgm:pt>
    <dgm:pt modelId="{9F169EB7-07CD-4824-9C9E-7C8203CA45DA}">
      <dgm:prSet phldrT="[Text]"/>
      <dgm:spPr>
        <a:solidFill>
          <a:schemeClr val="bg1">
            <a:lumMod val="75000"/>
          </a:schemeClr>
        </a:solidFill>
      </dgm:spPr>
      <dgm:t>
        <a:bodyPr/>
        <a:lstStyle/>
        <a:p>
          <a:r>
            <a:rPr lang="en-CA" dirty="0">
              <a:solidFill>
                <a:schemeClr val="tx1"/>
              </a:solidFill>
            </a:rPr>
            <a:t>4. Collect data – blah </a:t>
          </a:r>
          <a:r>
            <a:rPr lang="en-CA" dirty="0">
              <a:solidFill>
                <a:schemeClr val="tx1"/>
              </a:solidFill>
              <a:sym typeface="Wingdings" panose="05000000000000000000" pitchFamily="2" charset="2"/>
            </a:rPr>
            <a:t></a:t>
          </a:r>
          <a:r>
            <a:rPr lang="en-CA" dirty="0">
              <a:solidFill>
                <a:schemeClr val="tx1"/>
              </a:solidFill>
            </a:rPr>
            <a:t> </a:t>
          </a:r>
        </a:p>
      </dgm:t>
    </dgm:pt>
    <dgm:pt modelId="{D5B0AF8E-B3BA-4C85-BEF1-B0C86D3EB01A}" type="parTrans" cxnId="{2933D7B7-FD3F-4F99-A469-1BD226683EE3}">
      <dgm:prSet/>
      <dgm:spPr/>
      <dgm:t>
        <a:bodyPr/>
        <a:lstStyle/>
        <a:p>
          <a:endParaRPr lang="en-CA"/>
        </a:p>
      </dgm:t>
    </dgm:pt>
    <dgm:pt modelId="{12CA2E99-4E02-41F2-B568-A9868A978314}" type="sibTrans" cxnId="{2933D7B7-FD3F-4F99-A469-1BD226683EE3}">
      <dgm:prSet/>
      <dgm:spPr/>
      <dgm:t>
        <a:bodyPr/>
        <a:lstStyle/>
        <a:p>
          <a:endParaRPr lang="en-CA"/>
        </a:p>
      </dgm:t>
    </dgm:pt>
    <dgm:pt modelId="{C94B72BE-8A4F-4956-8A4F-A48E7D84410B}">
      <dgm:prSet phldrT="[Text]"/>
      <dgm:spPr>
        <a:solidFill>
          <a:schemeClr val="bg1">
            <a:lumMod val="75000"/>
          </a:schemeClr>
        </a:solidFill>
      </dgm:spPr>
      <dgm:t>
        <a:bodyPr/>
        <a:lstStyle/>
        <a:p>
          <a:r>
            <a:rPr lang="en-CA" dirty="0">
              <a:solidFill>
                <a:schemeClr val="tx1"/>
              </a:solidFill>
            </a:rPr>
            <a:t>2. Decide what is important to track</a:t>
          </a:r>
        </a:p>
      </dgm:t>
    </dgm:pt>
    <dgm:pt modelId="{FD2B3BDE-9DED-441B-A6CB-F9E394E88F1C}" type="parTrans" cxnId="{CE669D2D-9BF0-47D5-A083-36F6682EF7A2}">
      <dgm:prSet/>
      <dgm:spPr/>
      <dgm:t>
        <a:bodyPr/>
        <a:lstStyle/>
        <a:p>
          <a:endParaRPr lang="en-CA"/>
        </a:p>
      </dgm:t>
    </dgm:pt>
    <dgm:pt modelId="{115C5662-05BC-4092-B2DC-588B17E43154}" type="sibTrans" cxnId="{CE669D2D-9BF0-47D5-A083-36F6682EF7A2}">
      <dgm:prSet/>
      <dgm:spPr/>
      <dgm:t>
        <a:bodyPr/>
        <a:lstStyle/>
        <a:p>
          <a:endParaRPr lang="en-CA"/>
        </a:p>
      </dgm:t>
    </dgm:pt>
    <dgm:pt modelId="{9E61915C-E962-4C1A-B08E-C11F4D3656D4}">
      <dgm:prSet phldrT="[Text]"/>
      <dgm:spPr>
        <a:solidFill>
          <a:schemeClr val="bg1">
            <a:lumMod val="75000"/>
          </a:schemeClr>
        </a:solidFill>
      </dgm:spPr>
      <dgm:t>
        <a:bodyPr/>
        <a:lstStyle/>
        <a:p>
          <a:r>
            <a:rPr lang="en-CA" dirty="0">
              <a:solidFill>
                <a:schemeClr val="tx1"/>
              </a:solidFill>
            </a:rPr>
            <a:t>3. Develop indicators</a:t>
          </a:r>
        </a:p>
      </dgm:t>
    </dgm:pt>
    <dgm:pt modelId="{395FBCC3-02E8-4368-A5A4-8B484D35163B}" type="parTrans" cxnId="{5AC05702-B2E8-4636-B9B5-FF1849D6ECAD}">
      <dgm:prSet/>
      <dgm:spPr/>
      <dgm:t>
        <a:bodyPr/>
        <a:lstStyle/>
        <a:p>
          <a:endParaRPr lang="en-CA"/>
        </a:p>
      </dgm:t>
    </dgm:pt>
    <dgm:pt modelId="{35486699-2EF4-45D3-A874-58C980A90E37}" type="sibTrans" cxnId="{5AC05702-B2E8-4636-B9B5-FF1849D6ECAD}">
      <dgm:prSet/>
      <dgm:spPr/>
      <dgm:t>
        <a:bodyPr/>
        <a:lstStyle/>
        <a:p>
          <a:endParaRPr lang="en-CA"/>
        </a:p>
      </dgm:t>
    </dgm:pt>
    <dgm:pt modelId="{B842346F-8C1D-49AD-98FF-0571CBB756E5}">
      <dgm:prSet phldrT="[Text]"/>
      <dgm:spPr>
        <a:solidFill>
          <a:schemeClr val="accent3">
            <a:lumMod val="25000"/>
            <a:lumOff val="75000"/>
          </a:schemeClr>
        </a:solidFill>
      </dgm:spPr>
      <dgm:t>
        <a:bodyPr/>
        <a:lstStyle/>
        <a:p>
          <a:r>
            <a:rPr lang="en-CA" dirty="0">
              <a:solidFill>
                <a:schemeClr val="tx1"/>
              </a:solidFill>
            </a:rPr>
            <a:t>5. Discuss results</a:t>
          </a:r>
        </a:p>
      </dgm:t>
    </dgm:pt>
    <dgm:pt modelId="{030ADBA9-C337-454F-9973-394AD6844681}" type="parTrans" cxnId="{EE06CDD6-9A28-4882-AAF3-F9128DEC2B73}">
      <dgm:prSet/>
      <dgm:spPr/>
      <dgm:t>
        <a:bodyPr/>
        <a:lstStyle/>
        <a:p>
          <a:endParaRPr lang="en-CA"/>
        </a:p>
      </dgm:t>
    </dgm:pt>
    <dgm:pt modelId="{2A224AE4-3C26-49C6-81E1-67ECC9AEB3DE}" type="sibTrans" cxnId="{EE06CDD6-9A28-4882-AAF3-F9128DEC2B73}">
      <dgm:prSet/>
      <dgm:spPr/>
      <dgm:t>
        <a:bodyPr/>
        <a:lstStyle/>
        <a:p>
          <a:endParaRPr lang="en-CA"/>
        </a:p>
      </dgm:t>
    </dgm:pt>
    <dgm:pt modelId="{DB63C5DE-751B-41B9-883D-18D70E58BB7A}">
      <dgm:prSet phldrT="[Text]"/>
      <dgm:spPr>
        <a:solidFill>
          <a:schemeClr val="accent3">
            <a:lumMod val="25000"/>
            <a:lumOff val="75000"/>
          </a:schemeClr>
        </a:solidFill>
      </dgm:spPr>
      <dgm:t>
        <a:bodyPr/>
        <a:lstStyle/>
        <a:p>
          <a:r>
            <a:rPr lang="en-CA" dirty="0">
              <a:solidFill>
                <a:schemeClr val="tx1"/>
              </a:solidFill>
            </a:rPr>
            <a:t>6. Refine the program</a:t>
          </a:r>
        </a:p>
      </dgm:t>
    </dgm:pt>
    <dgm:pt modelId="{D91EC235-9FB6-4737-9728-0354136EA128}" type="parTrans" cxnId="{64D4C998-39B6-4FA2-9FE4-207D0C467960}">
      <dgm:prSet/>
      <dgm:spPr/>
      <dgm:t>
        <a:bodyPr/>
        <a:lstStyle/>
        <a:p>
          <a:endParaRPr lang="en-CA"/>
        </a:p>
      </dgm:t>
    </dgm:pt>
    <dgm:pt modelId="{5794950B-8EF4-4025-825A-92FA911E49CA}" type="sibTrans" cxnId="{64D4C998-39B6-4FA2-9FE4-207D0C467960}">
      <dgm:prSet/>
      <dgm:spPr/>
      <dgm:t>
        <a:bodyPr/>
        <a:lstStyle/>
        <a:p>
          <a:endParaRPr lang="en-CA"/>
        </a:p>
      </dgm:t>
    </dgm:pt>
    <dgm:pt modelId="{84135AE2-099D-493D-9B8C-6083E7BEBD0C}" type="pres">
      <dgm:prSet presAssocID="{D2C70076-8B46-4E1A-9479-38866E811CD3}" presName="linear" presStyleCnt="0">
        <dgm:presLayoutVars>
          <dgm:animLvl val="lvl"/>
          <dgm:resizeHandles val="exact"/>
        </dgm:presLayoutVars>
      </dgm:prSet>
      <dgm:spPr/>
    </dgm:pt>
    <dgm:pt modelId="{5E7F8C14-7D97-44E3-9579-8579B93D57B9}" type="pres">
      <dgm:prSet presAssocID="{50ACEEF3-7B2A-4EB4-BF85-060AA0B50F5E}" presName="parentText" presStyleLbl="node1" presStyleIdx="0" presStyleCnt="6">
        <dgm:presLayoutVars>
          <dgm:chMax val="0"/>
          <dgm:bulletEnabled val="1"/>
        </dgm:presLayoutVars>
      </dgm:prSet>
      <dgm:spPr/>
    </dgm:pt>
    <dgm:pt modelId="{47FFD3D3-568B-4156-A21B-EF22B6267030}" type="pres">
      <dgm:prSet presAssocID="{6623AE9B-371F-4527-AA5E-AC967B6CC781}" presName="spacer" presStyleCnt="0"/>
      <dgm:spPr/>
    </dgm:pt>
    <dgm:pt modelId="{9CC1CF93-EBEE-437F-8020-08D3DDCA9C06}" type="pres">
      <dgm:prSet presAssocID="{C94B72BE-8A4F-4956-8A4F-A48E7D84410B}" presName="parentText" presStyleLbl="node1" presStyleIdx="1" presStyleCnt="6">
        <dgm:presLayoutVars>
          <dgm:chMax val="0"/>
          <dgm:bulletEnabled val="1"/>
        </dgm:presLayoutVars>
      </dgm:prSet>
      <dgm:spPr/>
    </dgm:pt>
    <dgm:pt modelId="{ED18E939-1719-43CF-92C9-8BE3793E0F8A}" type="pres">
      <dgm:prSet presAssocID="{115C5662-05BC-4092-B2DC-588B17E43154}" presName="spacer" presStyleCnt="0"/>
      <dgm:spPr/>
    </dgm:pt>
    <dgm:pt modelId="{D84E2CFE-5308-4116-AE5A-36190DB8873D}" type="pres">
      <dgm:prSet presAssocID="{9E61915C-E962-4C1A-B08E-C11F4D3656D4}" presName="parentText" presStyleLbl="node1" presStyleIdx="2" presStyleCnt="6">
        <dgm:presLayoutVars>
          <dgm:chMax val="0"/>
          <dgm:bulletEnabled val="1"/>
        </dgm:presLayoutVars>
      </dgm:prSet>
      <dgm:spPr/>
    </dgm:pt>
    <dgm:pt modelId="{CB7AF819-C230-426F-BA30-F676E1ABAFFA}" type="pres">
      <dgm:prSet presAssocID="{35486699-2EF4-45D3-A874-58C980A90E37}" presName="spacer" presStyleCnt="0"/>
      <dgm:spPr/>
    </dgm:pt>
    <dgm:pt modelId="{85EE5104-A70F-4EFA-BED3-9DA70E224AAA}" type="pres">
      <dgm:prSet presAssocID="{9F169EB7-07CD-4824-9C9E-7C8203CA45DA}" presName="parentText" presStyleLbl="node1" presStyleIdx="3" presStyleCnt="6">
        <dgm:presLayoutVars>
          <dgm:chMax val="0"/>
          <dgm:bulletEnabled val="1"/>
        </dgm:presLayoutVars>
      </dgm:prSet>
      <dgm:spPr/>
    </dgm:pt>
    <dgm:pt modelId="{6A8EBD11-6407-4CB4-BE26-F55A23818C33}" type="pres">
      <dgm:prSet presAssocID="{12CA2E99-4E02-41F2-B568-A9868A978314}" presName="spacer" presStyleCnt="0"/>
      <dgm:spPr/>
    </dgm:pt>
    <dgm:pt modelId="{2A858641-B095-4347-A422-36A0EA3B1C91}" type="pres">
      <dgm:prSet presAssocID="{B842346F-8C1D-49AD-98FF-0571CBB756E5}" presName="parentText" presStyleLbl="node1" presStyleIdx="4" presStyleCnt="6">
        <dgm:presLayoutVars>
          <dgm:chMax val="0"/>
          <dgm:bulletEnabled val="1"/>
        </dgm:presLayoutVars>
      </dgm:prSet>
      <dgm:spPr/>
    </dgm:pt>
    <dgm:pt modelId="{6854F207-8CCB-4943-AFC6-458497839636}" type="pres">
      <dgm:prSet presAssocID="{2A224AE4-3C26-49C6-81E1-67ECC9AEB3DE}" presName="spacer" presStyleCnt="0"/>
      <dgm:spPr/>
    </dgm:pt>
    <dgm:pt modelId="{147643BE-8D95-4173-88B8-27408F067FDB}" type="pres">
      <dgm:prSet presAssocID="{DB63C5DE-751B-41B9-883D-18D70E58BB7A}" presName="parentText" presStyleLbl="node1" presStyleIdx="5" presStyleCnt="6">
        <dgm:presLayoutVars>
          <dgm:chMax val="0"/>
          <dgm:bulletEnabled val="1"/>
        </dgm:presLayoutVars>
      </dgm:prSet>
      <dgm:spPr/>
    </dgm:pt>
  </dgm:ptLst>
  <dgm:cxnLst>
    <dgm:cxn modelId="{5AC05702-B2E8-4636-B9B5-FF1849D6ECAD}" srcId="{D2C70076-8B46-4E1A-9479-38866E811CD3}" destId="{9E61915C-E962-4C1A-B08E-C11F4D3656D4}" srcOrd="2" destOrd="0" parTransId="{395FBCC3-02E8-4368-A5A4-8B484D35163B}" sibTransId="{35486699-2EF4-45D3-A874-58C980A90E37}"/>
    <dgm:cxn modelId="{95596702-E9DC-4983-9480-19370ACB0B2B}" srcId="{D2C70076-8B46-4E1A-9479-38866E811CD3}" destId="{50ACEEF3-7B2A-4EB4-BF85-060AA0B50F5E}" srcOrd="0" destOrd="0" parTransId="{541D04C3-0DB7-45D8-ADE7-5D09D4F891CB}" sibTransId="{6623AE9B-371F-4527-AA5E-AC967B6CC781}"/>
    <dgm:cxn modelId="{CE669D2D-9BF0-47D5-A083-36F6682EF7A2}" srcId="{D2C70076-8B46-4E1A-9479-38866E811CD3}" destId="{C94B72BE-8A4F-4956-8A4F-A48E7D84410B}" srcOrd="1" destOrd="0" parTransId="{FD2B3BDE-9DED-441B-A6CB-F9E394E88F1C}" sibTransId="{115C5662-05BC-4092-B2DC-588B17E43154}"/>
    <dgm:cxn modelId="{3CCDAB4B-C5AB-43C3-981B-5F3E00157303}" type="presOf" srcId="{B842346F-8C1D-49AD-98FF-0571CBB756E5}" destId="{2A858641-B095-4347-A422-36A0EA3B1C91}" srcOrd="0" destOrd="0" presId="urn:microsoft.com/office/officeart/2005/8/layout/vList2"/>
    <dgm:cxn modelId="{FFA1134F-E039-45D2-B8C8-D4B8D7FCA2B3}" type="presOf" srcId="{DB63C5DE-751B-41B9-883D-18D70E58BB7A}" destId="{147643BE-8D95-4173-88B8-27408F067FDB}" srcOrd="0" destOrd="0" presId="urn:microsoft.com/office/officeart/2005/8/layout/vList2"/>
    <dgm:cxn modelId="{9783AD61-BAFB-4C8A-B829-EB7F2953D3C5}" type="presOf" srcId="{C94B72BE-8A4F-4956-8A4F-A48E7D84410B}" destId="{9CC1CF93-EBEE-437F-8020-08D3DDCA9C06}" srcOrd="0" destOrd="0" presId="urn:microsoft.com/office/officeart/2005/8/layout/vList2"/>
    <dgm:cxn modelId="{707C536C-2DA9-440C-A048-A4746EC88E96}" type="presOf" srcId="{D2C70076-8B46-4E1A-9479-38866E811CD3}" destId="{84135AE2-099D-493D-9B8C-6083E7BEBD0C}" srcOrd="0" destOrd="0" presId="urn:microsoft.com/office/officeart/2005/8/layout/vList2"/>
    <dgm:cxn modelId="{64D4C998-39B6-4FA2-9FE4-207D0C467960}" srcId="{D2C70076-8B46-4E1A-9479-38866E811CD3}" destId="{DB63C5DE-751B-41B9-883D-18D70E58BB7A}" srcOrd="5" destOrd="0" parTransId="{D91EC235-9FB6-4737-9728-0354136EA128}" sibTransId="{5794950B-8EF4-4025-825A-92FA911E49CA}"/>
    <dgm:cxn modelId="{F3F0C29B-6B07-4BB3-84DC-E4B6B56EFE8E}" type="presOf" srcId="{9E61915C-E962-4C1A-B08E-C11F4D3656D4}" destId="{D84E2CFE-5308-4116-AE5A-36190DB8873D}" srcOrd="0" destOrd="0" presId="urn:microsoft.com/office/officeart/2005/8/layout/vList2"/>
    <dgm:cxn modelId="{423F2C9D-71B2-4670-9AAD-0A1B0799246B}" type="presOf" srcId="{9F169EB7-07CD-4824-9C9E-7C8203CA45DA}" destId="{85EE5104-A70F-4EFA-BED3-9DA70E224AAA}" srcOrd="0" destOrd="0" presId="urn:microsoft.com/office/officeart/2005/8/layout/vList2"/>
    <dgm:cxn modelId="{E4A4EEAE-589F-49D0-A8E7-85635B9CE5A4}" type="presOf" srcId="{50ACEEF3-7B2A-4EB4-BF85-060AA0B50F5E}" destId="{5E7F8C14-7D97-44E3-9579-8579B93D57B9}" srcOrd="0" destOrd="0" presId="urn:microsoft.com/office/officeart/2005/8/layout/vList2"/>
    <dgm:cxn modelId="{2933D7B7-FD3F-4F99-A469-1BD226683EE3}" srcId="{D2C70076-8B46-4E1A-9479-38866E811CD3}" destId="{9F169EB7-07CD-4824-9C9E-7C8203CA45DA}" srcOrd="3" destOrd="0" parTransId="{D5B0AF8E-B3BA-4C85-BEF1-B0C86D3EB01A}" sibTransId="{12CA2E99-4E02-41F2-B568-A9868A978314}"/>
    <dgm:cxn modelId="{EE06CDD6-9A28-4882-AAF3-F9128DEC2B73}" srcId="{D2C70076-8B46-4E1A-9479-38866E811CD3}" destId="{B842346F-8C1D-49AD-98FF-0571CBB756E5}" srcOrd="4" destOrd="0" parTransId="{030ADBA9-C337-454F-9973-394AD6844681}" sibTransId="{2A224AE4-3C26-49C6-81E1-67ECC9AEB3DE}"/>
    <dgm:cxn modelId="{86EBAFEC-ECA0-4334-919B-DA2F89BFB2E5}" type="presParOf" srcId="{84135AE2-099D-493D-9B8C-6083E7BEBD0C}" destId="{5E7F8C14-7D97-44E3-9579-8579B93D57B9}" srcOrd="0" destOrd="0" presId="urn:microsoft.com/office/officeart/2005/8/layout/vList2"/>
    <dgm:cxn modelId="{9EA30A1D-B962-431B-9811-02D06D342736}" type="presParOf" srcId="{84135AE2-099D-493D-9B8C-6083E7BEBD0C}" destId="{47FFD3D3-568B-4156-A21B-EF22B6267030}" srcOrd="1" destOrd="0" presId="urn:microsoft.com/office/officeart/2005/8/layout/vList2"/>
    <dgm:cxn modelId="{97E2DF08-6633-4086-B494-05A5EC006B1D}" type="presParOf" srcId="{84135AE2-099D-493D-9B8C-6083E7BEBD0C}" destId="{9CC1CF93-EBEE-437F-8020-08D3DDCA9C06}" srcOrd="2" destOrd="0" presId="urn:microsoft.com/office/officeart/2005/8/layout/vList2"/>
    <dgm:cxn modelId="{227961D1-E4C8-4D83-8C65-C4AA39555E2C}" type="presParOf" srcId="{84135AE2-099D-493D-9B8C-6083E7BEBD0C}" destId="{ED18E939-1719-43CF-92C9-8BE3793E0F8A}" srcOrd="3" destOrd="0" presId="urn:microsoft.com/office/officeart/2005/8/layout/vList2"/>
    <dgm:cxn modelId="{B95D56FC-B84D-45E8-BE62-A86C6CB382C7}" type="presParOf" srcId="{84135AE2-099D-493D-9B8C-6083E7BEBD0C}" destId="{D84E2CFE-5308-4116-AE5A-36190DB8873D}" srcOrd="4" destOrd="0" presId="urn:microsoft.com/office/officeart/2005/8/layout/vList2"/>
    <dgm:cxn modelId="{484388D8-E624-4A8F-906C-CB5359B73FD7}" type="presParOf" srcId="{84135AE2-099D-493D-9B8C-6083E7BEBD0C}" destId="{CB7AF819-C230-426F-BA30-F676E1ABAFFA}" srcOrd="5" destOrd="0" presId="urn:microsoft.com/office/officeart/2005/8/layout/vList2"/>
    <dgm:cxn modelId="{BDF83ED6-5E63-46FC-AC8A-909BBA6C0AB9}" type="presParOf" srcId="{84135AE2-099D-493D-9B8C-6083E7BEBD0C}" destId="{85EE5104-A70F-4EFA-BED3-9DA70E224AAA}" srcOrd="6" destOrd="0" presId="urn:microsoft.com/office/officeart/2005/8/layout/vList2"/>
    <dgm:cxn modelId="{ADA15F2E-B0D2-4B0D-AB30-4926F23FFD95}" type="presParOf" srcId="{84135AE2-099D-493D-9B8C-6083E7BEBD0C}" destId="{6A8EBD11-6407-4CB4-BE26-F55A23818C33}" srcOrd="7" destOrd="0" presId="urn:microsoft.com/office/officeart/2005/8/layout/vList2"/>
    <dgm:cxn modelId="{1470F5C4-C6E0-42CD-9EA7-34F2C81B27A1}" type="presParOf" srcId="{84135AE2-099D-493D-9B8C-6083E7BEBD0C}" destId="{2A858641-B095-4347-A422-36A0EA3B1C91}" srcOrd="8" destOrd="0" presId="urn:microsoft.com/office/officeart/2005/8/layout/vList2"/>
    <dgm:cxn modelId="{20A3A6AF-26BF-4348-AD11-B9F6310B0534}" type="presParOf" srcId="{84135AE2-099D-493D-9B8C-6083E7BEBD0C}" destId="{6854F207-8CCB-4943-AFC6-458497839636}" srcOrd="9" destOrd="0" presId="urn:microsoft.com/office/officeart/2005/8/layout/vList2"/>
    <dgm:cxn modelId="{3F59FD3F-3F10-43D9-9EDB-2AB686EE6431}" type="presParOf" srcId="{84135AE2-099D-493D-9B8C-6083E7BEBD0C}" destId="{147643BE-8D95-4173-88B8-27408F067FDB}"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D2C70076-8B46-4E1A-9479-38866E811CD3}" type="doc">
      <dgm:prSet loTypeId="urn:microsoft.com/office/officeart/2005/8/layout/vList2" loCatId="list" qsTypeId="urn:microsoft.com/office/officeart/2005/8/quickstyle/simple1" qsCatId="simple" csTypeId="urn:microsoft.com/office/officeart/2005/8/colors/accent1_3" csCatId="accent1" phldr="1"/>
      <dgm:spPr/>
      <dgm:t>
        <a:bodyPr/>
        <a:lstStyle/>
        <a:p>
          <a:endParaRPr lang="en-CA"/>
        </a:p>
      </dgm:t>
    </dgm:pt>
    <dgm:pt modelId="{50ACEEF3-7B2A-4EB4-BF85-060AA0B50F5E}">
      <dgm:prSet phldrT="[Text]"/>
      <dgm:spPr>
        <a:solidFill>
          <a:schemeClr val="bg1">
            <a:lumMod val="75000"/>
          </a:schemeClr>
        </a:solidFill>
      </dgm:spPr>
      <dgm:t>
        <a:bodyPr/>
        <a:lstStyle/>
        <a:p>
          <a:r>
            <a:rPr lang="en-CA" dirty="0">
              <a:solidFill>
                <a:schemeClr val="tx1"/>
              </a:solidFill>
            </a:rPr>
            <a:t>1 Identify burning question</a:t>
          </a:r>
        </a:p>
      </dgm:t>
    </dgm:pt>
    <dgm:pt modelId="{541D04C3-0DB7-45D8-ADE7-5D09D4F891CB}" type="parTrans" cxnId="{95596702-E9DC-4983-9480-19370ACB0B2B}">
      <dgm:prSet/>
      <dgm:spPr/>
      <dgm:t>
        <a:bodyPr/>
        <a:lstStyle/>
        <a:p>
          <a:endParaRPr lang="en-CA"/>
        </a:p>
      </dgm:t>
    </dgm:pt>
    <dgm:pt modelId="{6623AE9B-371F-4527-AA5E-AC967B6CC781}" type="sibTrans" cxnId="{95596702-E9DC-4983-9480-19370ACB0B2B}">
      <dgm:prSet/>
      <dgm:spPr/>
      <dgm:t>
        <a:bodyPr/>
        <a:lstStyle/>
        <a:p>
          <a:endParaRPr lang="en-CA"/>
        </a:p>
      </dgm:t>
    </dgm:pt>
    <dgm:pt modelId="{9F169EB7-07CD-4824-9C9E-7C8203CA45DA}">
      <dgm:prSet phldrT="[Text]"/>
      <dgm:spPr>
        <a:solidFill>
          <a:schemeClr val="accent3">
            <a:lumMod val="25000"/>
            <a:lumOff val="75000"/>
          </a:schemeClr>
        </a:solidFill>
      </dgm:spPr>
      <dgm:t>
        <a:bodyPr/>
        <a:lstStyle/>
        <a:p>
          <a:r>
            <a:rPr lang="en-CA" dirty="0">
              <a:solidFill>
                <a:schemeClr val="tx1"/>
              </a:solidFill>
            </a:rPr>
            <a:t>3. Discuss results</a:t>
          </a:r>
        </a:p>
      </dgm:t>
    </dgm:pt>
    <dgm:pt modelId="{D5B0AF8E-B3BA-4C85-BEF1-B0C86D3EB01A}" type="parTrans" cxnId="{2933D7B7-FD3F-4F99-A469-1BD226683EE3}">
      <dgm:prSet/>
      <dgm:spPr/>
      <dgm:t>
        <a:bodyPr/>
        <a:lstStyle/>
        <a:p>
          <a:endParaRPr lang="en-CA"/>
        </a:p>
      </dgm:t>
    </dgm:pt>
    <dgm:pt modelId="{12CA2E99-4E02-41F2-B568-A9868A978314}" type="sibTrans" cxnId="{2933D7B7-FD3F-4F99-A469-1BD226683EE3}">
      <dgm:prSet/>
      <dgm:spPr/>
      <dgm:t>
        <a:bodyPr/>
        <a:lstStyle/>
        <a:p>
          <a:endParaRPr lang="en-CA"/>
        </a:p>
      </dgm:t>
    </dgm:pt>
    <dgm:pt modelId="{C94B72BE-8A4F-4956-8A4F-A48E7D84410B}">
      <dgm:prSet phldrT="[Text]"/>
      <dgm:spPr>
        <a:solidFill>
          <a:schemeClr val="bg1">
            <a:lumMod val="75000"/>
          </a:schemeClr>
        </a:solidFill>
      </dgm:spPr>
      <dgm:t>
        <a:bodyPr/>
        <a:lstStyle/>
        <a:p>
          <a:r>
            <a:rPr lang="en-CA" dirty="0">
              <a:solidFill>
                <a:schemeClr val="tx1"/>
              </a:solidFill>
            </a:rPr>
            <a:t>2. Collect data that is important! </a:t>
          </a:r>
          <a:r>
            <a:rPr lang="en-CA" dirty="0">
              <a:solidFill>
                <a:schemeClr val="tx1"/>
              </a:solidFill>
              <a:sym typeface="Wingdings" panose="05000000000000000000" pitchFamily="2" charset="2"/>
            </a:rPr>
            <a:t></a:t>
          </a:r>
          <a:endParaRPr lang="en-CA" dirty="0">
            <a:solidFill>
              <a:schemeClr val="tx1"/>
            </a:solidFill>
          </a:endParaRPr>
        </a:p>
      </dgm:t>
    </dgm:pt>
    <dgm:pt modelId="{FD2B3BDE-9DED-441B-A6CB-F9E394E88F1C}" type="parTrans" cxnId="{CE669D2D-9BF0-47D5-A083-36F6682EF7A2}">
      <dgm:prSet/>
      <dgm:spPr/>
      <dgm:t>
        <a:bodyPr/>
        <a:lstStyle/>
        <a:p>
          <a:endParaRPr lang="en-CA"/>
        </a:p>
      </dgm:t>
    </dgm:pt>
    <dgm:pt modelId="{115C5662-05BC-4092-B2DC-588B17E43154}" type="sibTrans" cxnId="{CE669D2D-9BF0-47D5-A083-36F6682EF7A2}">
      <dgm:prSet/>
      <dgm:spPr/>
      <dgm:t>
        <a:bodyPr/>
        <a:lstStyle/>
        <a:p>
          <a:endParaRPr lang="en-CA"/>
        </a:p>
      </dgm:t>
    </dgm:pt>
    <dgm:pt modelId="{B842346F-8C1D-49AD-98FF-0571CBB756E5}">
      <dgm:prSet phldrT="[Text]"/>
      <dgm:spPr>
        <a:solidFill>
          <a:schemeClr val="accent3">
            <a:lumMod val="25000"/>
            <a:lumOff val="75000"/>
          </a:schemeClr>
        </a:solidFill>
      </dgm:spPr>
      <dgm:t>
        <a:bodyPr/>
        <a:lstStyle/>
        <a:p>
          <a:r>
            <a:rPr lang="en-CA" dirty="0">
              <a:solidFill>
                <a:schemeClr val="tx1"/>
              </a:solidFill>
            </a:rPr>
            <a:t>4. Refine the program</a:t>
          </a:r>
        </a:p>
      </dgm:t>
    </dgm:pt>
    <dgm:pt modelId="{030ADBA9-C337-454F-9973-394AD6844681}" type="parTrans" cxnId="{EE06CDD6-9A28-4882-AAF3-F9128DEC2B73}">
      <dgm:prSet/>
      <dgm:spPr/>
      <dgm:t>
        <a:bodyPr/>
        <a:lstStyle/>
        <a:p>
          <a:endParaRPr lang="en-CA"/>
        </a:p>
      </dgm:t>
    </dgm:pt>
    <dgm:pt modelId="{2A224AE4-3C26-49C6-81E1-67ECC9AEB3DE}" type="sibTrans" cxnId="{EE06CDD6-9A28-4882-AAF3-F9128DEC2B73}">
      <dgm:prSet/>
      <dgm:spPr/>
      <dgm:t>
        <a:bodyPr/>
        <a:lstStyle/>
        <a:p>
          <a:endParaRPr lang="en-CA"/>
        </a:p>
      </dgm:t>
    </dgm:pt>
    <dgm:pt modelId="{DB63C5DE-751B-41B9-883D-18D70E58BB7A}">
      <dgm:prSet phldrT="[Text]"/>
      <dgm:spPr>
        <a:solidFill>
          <a:schemeClr val="accent3">
            <a:lumMod val="25000"/>
            <a:lumOff val="75000"/>
          </a:schemeClr>
        </a:solidFill>
      </dgm:spPr>
      <dgm:t>
        <a:bodyPr/>
        <a:lstStyle/>
        <a:p>
          <a:r>
            <a:rPr lang="en-CA" dirty="0">
              <a:solidFill>
                <a:schemeClr val="tx1"/>
              </a:solidFill>
            </a:rPr>
            <a:t>5. Identify other burning questions</a:t>
          </a:r>
        </a:p>
      </dgm:t>
    </dgm:pt>
    <dgm:pt modelId="{D91EC235-9FB6-4737-9728-0354136EA128}" type="parTrans" cxnId="{64D4C998-39B6-4FA2-9FE4-207D0C467960}">
      <dgm:prSet/>
      <dgm:spPr/>
      <dgm:t>
        <a:bodyPr/>
        <a:lstStyle/>
        <a:p>
          <a:endParaRPr lang="en-CA"/>
        </a:p>
      </dgm:t>
    </dgm:pt>
    <dgm:pt modelId="{5794950B-8EF4-4025-825A-92FA911E49CA}" type="sibTrans" cxnId="{64D4C998-39B6-4FA2-9FE4-207D0C467960}">
      <dgm:prSet/>
      <dgm:spPr/>
      <dgm:t>
        <a:bodyPr/>
        <a:lstStyle/>
        <a:p>
          <a:endParaRPr lang="en-CA"/>
        </a:p>
      </dgm:t>
    </dgm:pt>
    <dgm:pt modelId="{FBAAC423-8C6A-47B0-8D34-F9C5F645D060}">
      <dgm:prSet phldrT="[Text]"/>
      <dgm:spPr>
        <a:solidFill>
          <a:schemeClr val="accent3">
            <a:lumMod val="25000"/>
            <a:lumOff val="75000"/>
          </a:schemeClr>
        </a:solidFill>
      </dgm:spPr>
      <dgm:t>
        <a:bodyPr/>
        <a:lstStyle/>
        <a:p>
          <a:r>
            <a:rPr lang="en-CA" dirty="0">
              <a:solidFill>
                <a:schemeClr val="tx1"/>
              </a:solidFill>
            </a:rPr>
            <a:t>6. Build a set of useful indicators</a:t>
          </a:r>
        </a:p>
      </dgm:t>
    </dgm:pt>
    <dgm:pt modelId="{F206036D-FC7B-4754-AEDC-D698490FC6FE}" type="parTrans" cxnId="{EE5DF0E9-5133-405A-A6C9-78ADC9B02714}">
      <dgm:prSet/>
      <dgm:spPr/>
      <dgm:t>
        <a:bodyPr/>
        <a:lstStyle/>
        <a:p>
          <a:endParaRPr lang="en-CA"/>
        </a:p>
      </dgm:t>
    </dgm:pt>
    <dgm:pt modelId="{8D75EF3A-7B8E-40FE-B7A4-1B05F2D1C82B}" type="sibTrans" cxnId="{EE5DF0E9-5133-405A-A6C9-78ADC9B02714}">
      <dgm:prSet/>
      <dgm:spPr/>
      <dgm:t>
        <a:bodyPr/>
        <a:lstStyle/>
        <a:p>
          <a:endParaRPr lang="en-CA"/>
        </a:p>
      </dgm:t>
    </dgm:pt>
    <dgm:pt modelId="{84135AE2-099D-493D-9B8C-6083E7BEBD0C}" type="pres">
      <dgm:prSet presAssocID="{D2C70076-8B46-4E1A-9479-38866E811CD3}" presName="linear" presStyleCnt="0">
        <dgm:presLayoutVars>
          <dgm:animLvl val="lvl"/>
          <dgm:resizeHandles val="exact"/>
        </dgm:presLayoutVars>
      </dgm:prSet>
      <dgm:spPr/>
    </dgm:pt>
    <dgm:pt modelId="{5E7F8C14-7D97-44E3-9579-8579B93D57B9}" type="pres">
      <dgm:prSet presAssocID="{50ACEEF3-7B2A-4EB4-BF85-060AA0B50F5E}" presName="parentText" presStyleLbl="node1" presStyleIdx="0" presStyleCnt="6">
        <dgm:presLayoutVars>
          <dgm:chMax val="0"/>
          <dgm:bulletEnabled val="1"/>
        </dgm:presLayoutVars>
      </dgm:prSet>
      <dgm:spPr/>
    </dgm:pt>
    <dgm:pt modelId="{47FFD3D3-568B-4156-A21B-EF22B6267030}" type="pres">
      <dgm:prSet presAssocID="{6623AE9B-371F-4527-AA5E-AC967B6CC781}" presName="spacer" presStyleCnt="0"/>
      <dgm:spPr/>
    </dgm:pt>
    <dgm:pt modelId="{9CC1CF93-EBEE-437F-8020-08D3DDCA9C06}" type="pres">
      <dgm:prSet presAssocID="{C94B72BE-8A4F-4956-8A4F-A48E7D84410B}" presName="parentText" presStyleLbl="node1" presStyleIdx="1" presStyleCnt="6">
        <dgm:presLayoutVars>
          <dgm:chMax val="0"/>
          <dgm:bulletEnabled val="1"/>
        </dgm:presLayoutVars>
      </dgm:prSet>
      <dgm:spPr/>
    </dgm:pt>
    <dgm:pt modelId="{ED18E939-1719-43CF-92C9-8BE3793E0F8A}" type="pres">
      <dgm:prSet presAssocID="{115C5662-05BC-4092-B2DC-588B17E43154}" presName="spacer" presStyleCnt="0"/>
      <dgm:spPr/>
    </dgm:pt>
    <dgm:pt modelId="{85EE5104-A70F-4EFA-BED3-9DA70E224AAA}" type="pres">
      <dgm:prSet presAssocID="{9F169EB7-07CD-4824-9C9E-7C8203CA45DA}" presName="parentText" presStyleLbl="node1" presStyleIdx="2" presStyleCnt="6">
        <dgm:presLayoutVars>
          <dgm:chMax val="0"/>
          <dgm:bulletEnabled val="1"/>
        </dgm:presLayoutVars>
      </dgm:prSet>
      <dgm:spPr/>
    </dgm:pt>
    <dgm:pt modelId="{6A8EBD11-6407-4CB4-BE26-F55A23818C33}" type="pres">
      <dgm:prSet presAssocID="{12CA2E99-4E02-41F2-B568-A9868A978314}" presName="spacer" presStyleCnt="0"/>
      <dgm:spPr/>
    </dgm:pt>
    <dgm:pt modelId="{2A858641-B095-4347-A422-36A0EA3B1C91}" type="pres">
      <dgm:prSet presAssocID="{B842346F-8C1D-49AD-98FF-0571CBB756E5}" presName="parentText" presStyleLbl="node1" presStyleIdx="3" presStyleCnt="6">
        <dgm:presLayoutVars>
          <dgm:chMax val="0"/>
          <dgm:bulletEnabled val="1"/>
        </dgm:presLayoutVars>
      </dgm:prSet>
      <dgm:spPr/>
    </dgm:pt>
    <dgm:pt modelId="{6854F207-8CCB-4943-AFC6-458497839636}" type="pres">
      <dgm:prSet presAssocID="{2A224AE4-3C26-49C6-81E1-67ECC9AEB3DE}" presName="spacer" presStyleCnt="0"/>
      <dgm:spPr/>
    </dgm:pt>
    <dgm:pt modelId="{147643BE-8D95-4173-88B8-27408F067FDB}" type="pres">
      <dgm:prSet presAssocID="{DB63C5DE-751B-41B9-883D-18D70E58BB7A}" presName="parentText" presStyleLbl="node1" presStyleIdx="4" presStyleCnt="6">
        <dgm:presLayoutVars>
          <dgm:chMax val="0"/>
          <dgm:bulletEnabled val="1"/>
        </dgm:presLayoutVars>
      </dgm:prSet>
      <dgm:spPr/>
    </dgm:pt>
    <dgm:pt modelId="{D3B6492F-5FB9-4A9F-A198-7A81DF836057}" type="pres">
      <dgm:prSet presAssocID="{5794950B-8EF4-4025-825A-92FA911E49CA}" presName="spacer" presStyleCnt="0"/>
      <dgm:spPr/>
    </dgm:pt>
    <dgm:pt modelId="{46F62652-FFCE-4872-A1F8-1B34C1995A61}" type="pres">
      <dgm:prSet presAssocID="{FBAAC423-8C6A-47B0-8D34-F9C5F645D060}" presName="parentText" presStyleLbl="node1" presStyleIdx="5" presStyleCnt="6">
        <dgm:presLayoutVars>
          <dgm:chMax val="0"/>
          <dgm:bulletEnabled val="1"/>
        </dgm:presLayoutVars>
      </dgm:prSet>
      <dgm:spPr/>
    </dgm:pt>
  </dgm:ptLst>
  <dgm:cxnLst>
    <dgm:cxn modelId="{95596702-E9DC-4983-9480-19370ACB0B2B}" srcId="{D2C70076-8B46-4E1A-9479-38866E811CD3}" destId="{50ACEEF3-7B2A-4EB4-BF85-060AA0B50F5E}" srcOrd="0" destOrd="0" parTransId="{541D04C3-0DB7-45D8-ADE7-5D09D4F891CB}" sibTransId="{6623AE9B-371F-4527-AA5E-AC967B6CC781}"/>
    <dgm:cxn modelId="{CE669D2D-9BF0-47D5-A083-36F6682EF7A2}" srcId="{D2C70076-8B46-4E1A-9479-38866E811CD3}" destId="{C94B72BE-8A4F-4956-8A4F-A48E7D84410B}" srcOrd="1" destOrd="0" parTransId="{FD2B3BDE-9DED-441B-A6CB-F9E394E88F1C}" sibTransId="{115C5662-05BC-4092-B2DC-588B17E43154}"/>
    <dgm:cxn modelId="{3CCDAB4B-C5AB-43C3-981B-5F3E00157303}" type="presOf" srcId="{B842346F-8C1D-49AD-98FF-0571CBB756E5}" destId="{2A858641-B095-4347-A422-36A0EA3B1C91}" srcOrd="0" destOrd="0" presId="urn:microsoft.com/office/officeart/2005/8/layout/vList2"/>
    <dgm:cxn modelId="{8F91DB4E-64E0-4C38-ACC5-C7BA5D620424}" type="presOf" srcId="{FBAAC423-8C6A-47B0-8D34-F9C5F645D060}" destId="{46F62652-FFCE-4872-A1F8-1B34C1995A61}" srcOrd="0" destOrd="0" presId="urn:microsoft.com/office/officeart/2005/8/layout/vList2"/>
    <dgm:cxn modelId="{FFA1134F-E039-45D2-B8C8-D4B8D7FCA2B3}" type="presOf" srcId="{DB63C5DE-751B-41B9-883D-18D70E58BB7A}" destId="{147643BE-8D95-4173-88B8-27408F067FDB}" srcOrd="0" destOrd="0" presId="urn:microsoft.com/office/officeart/2005/8/layout/vList2"/>
    <dgm:cxn modelId="{9783AD61-BAFB-4C8A-B829-EB7F2953D3C5}" type="presOf" srcId="{C94B72BE-8A4F-4956-8A4F-A48E7D84410B}" destId="{9CC1CF93-EBEE-437F-8020-08D3DDCA9C06}" srcOrd="0" destOrd="0" presId="urn:microsoft.com/office/officeart/2005/8/layout/vList2"/>
    <dgm:cxn modelId="{707C536C-2DA9-440C-A048-A4746EC88E96}" type="presOf" srcId="{D2C70076-8B46-4E1A-9479-38866E811CD3}" destId="{84135AE2-099D-493D-9B8C-6083E7BEBD0C}" srcOrd="0" destOrd="0" presId="urn:microsoft.com/office/officeart/2005/8/layout/vList2"/>
    <dgm:cxn modelId="{64D4C998-39B6-4FA2-9FE4-207D0C467960}" srcId="{D2C70076-8B46-4E1A-9479-38866E811CD3}" destId="{DB63C5DE-751B-41B9-883D-18D70E58BB7A}" srcOrd="4" destOrd="0" parTransId="{D91EC235-9FB6-4737-9728-0354136EA128}" sibTransId="{5794950B-8EF4-4025-825A-92FA911E49CA}"/>
    <dgm:cxn modelId="{423F2C9D-71B2-4670-9AAD-0A1B0799246B}" type="presOf" srcId="{9F169EB7-07CD-4824-9C9E-7C8203CA45DA}" destId="{85EE5104-A70F-4EFA-BED3-9DA70E224AAA}" srcOrd="0" destOrd="0" presId="urn:microsoft.com/office/officeart/2005/8/layout/vList2"/>
    <dgm:cxn modelId="{E4A4EEAE-589F-49D0-A8E7-85635B9CE5A4}" type="presOf" srcId="{50ACEEF3-7B2A-4EB4-BF85-060AA0B50F5E}" destId="{5E7F8C14-7D97-44E3-9579-8579B93D57B9}" srcOrd="0" destOrd="0" presId="urn:microsoft.com/office/officeart/2005/8/layout/vList2"/>
    <dgm:cxn modelId="{2933D7B7-FD3F-4F99-A469-1BD226683EE3}" srcId="{D2C70076-8B46-4E1A-9479-38866E811CD3}" destId="{9F169EB7-07CD-4824-9C9E-7C8203CA45DA}" srcOrd="2" destOrd="0" parTransId="{D5B0AF8E-B3BA-4C85-BEF1-B0C86D3EB01A}" sibTransId="{12CA2E99-4E02-41F2-B568-A9868A978314}"/>
    <dgm:cxn modelId="{EE06CDD6-9A28-4882-AAF3-F9128DEC2B73}" srcId="{D2C70076-8B46-4E1A-9479-38866E811CD3}" destId="{B842346F-8C1D-49AD-98FF-0571CBB756E5}" srcOrd="3" destOrd="0" parTransId="{030ADBA9-C337-454F-9973-394AD6844681}" sibTransId="{2A224AE4-3C26-49C6-81E1-67ECC9AEB3DE}"/>
    <dgm:cxn modelId="{EE5DF0E9-5133-405A-A6C9-78ADC9B02714}" srcId="{D2C70076-8B46-4E1A-9479-38866E811CD3}" destId="{FBAAC423-8C6A-47B0-8D34-F9C5F645D060}" srcOrd="5" destOrd="0" parTransId="{F206036D-FC7B-4754-AEDC-D698490FC6FE}" sibTransId="{8D75EF3A-7B8E-40FE-B7A4-1B05F2D1C82B}"/>
    <dgm:cxn modelId="{86EBAFEC-ECA0-4334-919B-DA2F89BFB2E5}" type="presParOf" srcId="{84135AE2-099D-493D-9B8C-6083E7BEBD0C}" destId="{5E7F8C14-7D97-44E3-9579-8579B93D57B9}" srcOrd="0" destOrd="0" presId="urn:microsoft.com/office/officeart/2005/8/layout/vList2"/>
    <dgm:cxn modelId="{9EA30A1D-B962-431B-9811-02D06D342736}" type="presParOf" srcId="{84135AE2-099D-493D-9B8C-6083E7BEBD0C}" destId="{47FFD3D3-568B-4156-A21B-EF22B6267030}" srcOrd="1" destOrd="0" presId="urn:microsoft.com/office/officeart/2005/8/layout/vList2"/>
    <dgm:cxn modelId="{97E2DF08-6633-4086-B494-05A5EC006B1D}" type="presParOf" srcId="{84135AE2-099D-493D-9B8C-6083E7BEBD0C}" destId="{9CC1CF93-EBEE-437F-8020-08D3DDCA9C06}" srcOrd="2" destOrd="0" presId="urn:microsoft.com/office/officeart/2005/8/layout/vList2"/>
    <dgm:cxn modelId="{227961D1-E4C8-4D83-8C65-C4AA39555E2C}" type="presParOf" srcId="{84135AE2-099D-493D-9B8C-6083E7BEBD0C}" destId="{ED18E939-1719-43CF-92C9-8BE3793E0F8A}" srcOrd="3" destOrd="0" presId="urn:microsoft.com/office/officeart/2005/8/layout/vList2"/>
    <dgm:cxn modelId="{BDF83ED6-5E63-46FC-AC8A-909BBA6C0AB9}" type="presParOf" srcId="{84135AE2-099D-493D-9B8C-6083E7BEBD0C}" destId="{85EE5104-A70F-4EFA-BED3-9DA70E224AAA}" srcOrd="4" destOrd="0" presId="urn:microsoft.com/office/officeart/2005/8/layout/vList2"/>
    <dgm:cxn modelId="{ADA15F2E-B0D2-4B0D-AB30-4926F23FFD95}" type="presParOf" srcId="{84135AE2-099D-493D-9B8C-6083E7BEBD0C}" destId="{6A8EBD11-6407-4CB4-BE26-F55A23818C33}" srcOrd="5" destOrd="0" presId="urn:microsoft.com/office/officeart/2005/8/layout/vList2"/>
    <dgm:cxn modelId="{1470F5C4-C6E0-42CD-9EA7-34F2C81B27A1}" type="presParOf" srcId="{84135AE2-099D-493D-9B8C-6083E7BEBD0C}" destId="{2A858641-B095-4347-A422-36A0EA3B1C91}" srcOrd="6" destOrd="0" presId="urn:microsoft.com/office/officeart/2005/8/layout/vList2"/>
    <dgm:cxn modelId="{20A3A6AF-26BF-4348-AD11-B9F6310B0534}" type="presParOf" srcId="{84135AE2-099D-493D-9B8C-6083E7BEBD0C}" destId="{6854F207-8CCB-4943-AFC6-458497839636}" srcOrd="7" destOrd="0" presId="urn:microsoft.com/office/officeart/2005/8/layout/vList2"/>
    <dgm:cxn modelId="{3F59FD3F-3F10-43D9-9EDB-2AB686EE6431}" type="presParOf" srcId="{84135AE2-099D-493D-9B8C-6083E7BEBD0C}" destId="{147643BE-8D95-4173-88B8-27408F067FDB}" srcOrd="8" destOrd="0" presId="urn:microsoft.com/office/officeart/2005/8/layout/vList2"/>
    <dgm:cxn modelId="{A426497A-9BC3-4234-80C9-3B510DC4AA8F}" type="presParOf" srcId="{84135AE2-099D-493D-9B8C-6083E7BEBD0C}" destId="{D3B6492F-5FB9-4A9F-A198-7A81DF836057}" srcOrd="9" destOrd="0" presId="urn:microsoft.com/office/officeart/2005/8/layout/vList2"/>
    <dgm:cxn modelId="{52AF8D19-167A-488F-A4EA-1ECE1B487CC5}" type="presParOf" srcId="{84135AE2-099D-493D-9B8C-6083E7BEBD0C}" destId="{46F62652-FFCE-4872-A1F8-1B34C1995A61}" srcOrd="1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FB7B38F1-3AF1-4586-9D35-B4EA8CCF74A8}"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CA"/>
        </a:p>
      </dgm:t>
    </dgm:pt>
    <dgm:pt modelId="{BEED6841-7976-45B5-A463-10AC58704971}">
      <dgm:prSet phldrT="[Text]"/>
      <dgm:spPr/>
      <dgm:t>
        <a:bodyPr/>
        <a:lstStyle/>
        <a:p>
          <a:r>
            <a:rPr lang="en-CA" dirty="0"/>
            <a:t>The burning question keeps us focused on what we need, in both the short term and long term.</a:t>
          </a:r>
        </a:p>
      </dgm:t>
    </dgm:pt>
    <dgm:pt modelId="{59F90B7F-5773-4F18-9203-5AD9A548D0DF}" type="parTrans" cxnId="{9E441B54-8766-42CA-B0C3-ACB2610D01BB}">
      <dgm:prSet/>
      <dgm:spPr/>
      <dgm:t>
        <a:bodyPr/>
        <a:lstStyle/>
        <a:p>
          <a:endParaRPr lang="en-CA"/>
        </a:p>
      </dgm:t>
    </dgm:pt>
    <dgm:pt modelId="{03618EC9-9B4D-4EB8-8AED-0C70651E80B7}" type="sibTrans" cxnId="{9E441B54-8766-42CA-B0C3-ACB2610D01BB}">
      <dgm:prSet/>
      <dgm:spPr/>
      <dgm:t>
        <a:bodyPr/>
        <a:lstStyle/>
        <a:p>
          <a:endParaRPr lang="en-CA"/>
        </a:p>
      </dgm:t>
    </dgm:pt>
    <dgm:pt modelId="{6E74375C-0E41-4204-B2FD-B909EBA5B902}">
      <dgm:prSet/>
      <dgm:spPr/>
      <dgm:t>
        <a:bodyPr/>
        <a:lstStyle/>
        <a:p>
          <a:r>
            <a:rPr lang="en-CA" dirty="0"/>
            <a:t>It helps us articulate what we are struggling with</a:t>
          </a:r>
        </a:p>
      </dgm:t>
    </dgm:pt>
    <dgm:pt modelId="{26003500-83EB-4809-824E-16E62E882B43}" type="parTrans" cxnId="{EB7531D6-7ED4-4DF7-9067-D85AD56F7A3F}">
      <dgm:prSet/>
      <dgm:spPr/>
      <dgm:t>
        <a:bodyPr/>
        <a:lstStyle/>
        <a:p>
          <a:endParaRPr lang="en-CA"/>
        </a:p>
      </dgm:t>
    </dgm:pt>
    <dgm:pt modelId="{FFBE2FD3-8F7C-4A6A-B012-15A36D94A653}" type="sibTrans" cxnId="{EB7531D6-7ED4-4DF7-9067-D85AD56F7A3F}">
      <dgm:prSet/>
      <dgm:spPr/>
      <dgm:t>
        <a:bodyPr/>
        <a:lstStyle/>
        <a:p>
          <a:endParaRPr lang="en-CA"/>
        </a:p>
      </dgm:t>
    </dgm:pt>
    <dgm:pt modelId="{C8C244E4-0C17-44D8-8606-9A83295DE27E}">
      <dgm:prSet/>
      <dgm:spPr/>
      <dgm:t>
        <a:bodyPr/>
        <a:lstStyle/>
        <a:p>
          <a:r>
            <a:rPr lang="en-US" dirty="0"/>
            <a:t>We have carried through using the burning question idea and have incorporated into our monthly meetings </a:t>
          </a:r>
        </a:p>
      </dgm:t>
    </dgm:pt>
    <dgm:pt modelId="{72BE842B-D79C-4AE8-A1CC-02D9E1F4976F}" type="parTrans" cxnId="{3A72ABAA-5458-44BC-BD16-4F4852DA95D7}">
      <dgm:prSet/>
      <dgm:spPr/>
      <dgm:t>
        <a:bodyPr/>
        <a:lstStyle/>
        <a:p>
          <a:endParaRPr lang="en-CA"/>
        </a:p>
      </dgm:t>
    </dgm:pt>
    <dgm:pt modelId="{CBB53641-F9FA-4C70-88A2-0460FD28B2EA}" type="sibTrans" cxnId="{3A72ABAA-5458-44BC-BD16-4F4852DA95D7}">
      <dgm:prSet/>
      <dgm:spPr/>
      <dgm:t>
        <a:bodyPr/>
        <a:lstStyle/>
        <a:p>
          <a:endParaRPr lang="en-CA"/>
        </a:p>
      </dgm:t>
    </dgm:pt>
    <dgm:pt modelId="{E2129F2F-BA03-4413-A31A-2522E2D3B433}" type="pres">
      <dgm:prSet presAssocID="{FB7B38F1-3AF1-4586-9D35-B4EA8CCF74A8}" presName="diagram" presStyleCnt="0">
        <dgm:presLayoutVars>
          <dgm:dir/>
          <dgm:resizeHandles val="exact"/>
        </dgm:presLayoutVars>
      </dgm:prSet>
      <dgm:spPr/>
    </dgm:pt>
    <dgm:pt modelId="{0015161F-A6D9-4298-93BF-B0E4B06C4977}" type="pres">
      <dgm:prSet presAssocID="{BEED6841-7976-45B5-A463-10AC58704971}" presName="node" presStyleLbl="node1" presStyleIdx="0" presStyleCnt="3">
        <dgm:presLayoutVars>
          <dgm:bulletEnabled val="1"/>
        </dgm:presLayoutVars>
      </dgm:prSet>
      <dgm:spPr/>
    </dgm:pt>
    <dgm:pt modelId="{4DA450C8-0301-4DE2-8EC2-2B242DB1FB71}" type="pres">
      <dgm:prSet presAssocID="{03618EC9-9B4D-4EB8-8AED-0C70651E80B7}" presName="sibTrans" presStyleCnt="0"/>
      <dgm:spPr/>
    </dgm:pt>
    <dgm:pt modelId="{CCD71911-B556-431E-9B70-A016F080A0A5}" type="pres">
      <dgm:prSet presAssocID="{6E74375C-0E41-4204-B2FD-B909EBA5B902}" presName="node" presStyleLbl="node1" presStyleIdx="1" presStyleCnt="3">
        <dgm:presLayoutVars>
          <dgm:bulletEnabled val="1"/>
        </dgm:presLayoutVars>
      </dgm:prSet>
      <dgm:spPr/>
    </dgm:pt>
    <dgm:pt modelId="{2D54479D-1259-427A-912F-0C1F70B60796}" type="pres">
      <dgm:prSet presAssocID="{FFBE2FD3-8F7C-4A6A-B012-15A36D94A653}" presName="sibTrans" presStyleCnt="0"/>
      <dgm:spPr/>
    </dgm:pt>
    <dgm:pt modelId="{4013D1F1-FC9A-4D54-A9B3-C576E5B94B63}" type="pres">
      <dgm:prSet presAssocID="{C8C244E4-0C17-44D8-8606-9A83295DE27E}" presName="node" presStyleLbl="node1" presStyleIdx="2" presStyleCnt="3">
        <dgm:presLayoutVars>
          <dgm:bulletEnabled val="1"/>
        </dgm:presLayoutVars>
      </dgm:prSet>
      <dgm:spPr/>
    </dgm:pt>
  </dgm:ptLst>
  <dgm:cxnLst>
    <dgm:cxn modelId="{F0D07410-7E00-4355-B8E6-56EB0F6D6FC7}" type="presOf" srcId="{6E74375C-0E41-4204-B2FD-B909EBA5B902}" destId="{CCD71911-B556-431E-9B70-A016F080A0A5}" srcOrd="0" destOrd="0" presId="urn:microsoft.com/office/officeart/2005/8/layout/default"/>
    <dgm:cxn modelId="{9E441B54-8766-42CA-B0C3-ACB2610D01BB}" srcId="{FB7B38F1-3AF1-4586-9D35-B4EA8CCF74A8}" destId="{BEED6841-7976-45B5-A463-10AC58704971}" srcOrd="0" destOrd="0" parTransId="{59F90B7F-5773-4F18-9203-5AD9A548D0DF}" sibTransId="{03618EC9-9B4D-4EB8-8AED-0C70651E80B7}"/>
    <dgm:cxn modelId="{08888D5E-6EF1-42DA-9985-A65A37207AAE}" type="presOf" srcId="{C8C244E4-0C17-44D8-8606-9A83295DE27E}" destId="{4013D1F1-FC9A-4D54-A9B3-C576E5B94B63}" srcOrd="0" destOrd="0" presId="urn:microsoft.com/office/officeart/2005/8/layout/default"/>
    <dgm:cxn modelId="{CB4E5F80-90B3-4D33-980E-CCA2C46C02D7}" type="presOf" srcId="{FB7B38F1-3AF1-4586-9D35-B4EA8CCF74A8}" destId="{E2129F2F-BA03-4413-A31A-2522E2D3B433}" srcOrd="0" destOrd="0" presId="urn:microsoft.com/office/officeart/2005/8/layout/default"/>
    <dgm:cxn modelId="{63ACB5A8-D36C-48B3-ACA0-92CDD98E0886}" type="presOf" srcId="{BEED6841-7976-45B5-A463-10AC58704971}" destId="{0015161F-A6D9-4298-93BF-B0E4B06C4977}" srcOrd="0" destOrd="0" presId="urn:microsoft.com/office/officeart/2005/8/layout/default"/>
    <dgm:cxn modelId="{3A72ABAA-5458-44BC-BD16-4F4852DA95D7}" srcId="{FB7B38F1-3AF1-4586-9D35-B4EA8CCF74A8}" destId="{C8C244E4-0C17-44D8-8606-9A83295DE27E}" srcOrd="2" destOrd="0" parTransId="{72BE842B-D79C-4AE8-A1CC-02D9E1F4976F}" sibTransId="{CBB53641-F9FA-4C70-88A2-0460FD28B2EA}"/>
    <dgm:cxn modelId="{EB7531D6-7ED4-4DF7-9067-D85AD56F7A3F}" srcId="{FB7B38F1-3AF1-4586-9D35-B4EA8CCF74A8}" destId="{6E74375C-0E41-4204-B2FD-B909EBA5B902}" srcOrd="1" destOrd="0" parTransId="{26003500-83EB-4809-824E-16E62E882B43}" sibTransId="{FFBE2FD3-8F7C-4A6A-B012-15A36D94A653}"/>
    <dgm:cxn modelId="{663F34A8-80CC-47C7-90CE-68585C8520D4}" type="presParOf" srcId="{E2129F2F-BA03-4413-A31A-2522E2D3B433}" destId="{0015161F-A6D9-4298-93BF-B0E4B06C4977}" srcOrd="0" destOrd="0" presId="urn:microsoft.com/office/officeart/2005/8/layout/default"/>
    <dgm:cxn modelId="{8597C11C-6770-4165-BC2F-4C7F218E2075}" type="presParOf" srcId="{E2129F2F-BA03-4413-A31A-2522E2D3B433}" destId="{4DA450C8-0301-4DE2-8EC2-2B242DB1FB71}" srcOrd="1" destOrd="0" presId="urn:microsoft.com/office/officeart/2005/8/layout/default"/>
    <dgm:cxn modelId="{4CE9F278-8756-4E02-BD35-C8F724B4F6AC}" type="presParOf" srcId="{E2129F2F-BA03-4413-A31A-2522E2D3B433}" destId="{CCD71911-B556-431E-9B70-A016F080A0A5}" srcOrd="2" destOrd="0" presId="urn:microsoft.com/office/officeart/2005/8/layout/default"/>
    <dgm:cxn modelId="{231250B5-6A97-48B0-8895-93EFC63279FD}" type="presParOf" srcId="{E2129F2F-BA03-4413-A31A-2522E2D3B433}" destId="{2D54479D-1259-427A-912F-0C1F70B60796}" srcOrd="3" destOrd="0" presId="urn:microsoft.com/office/officeart/2005/8/layout/default"/>
    <dgm:cxn modelId="{96B5F018-E926-4482-9156-CFBE8893C93F}" type="presParOf" srcId="{E2129F2F-BA03-4413-A31A-2522E2D3B433}" destId="{4013D1F1-FC9A-4D54-A9B3-C576E5B94B63}"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BD52E4-1D31-4D3C-A53F-776E9B9561C9}">
      <dsp:nvSpPr>
        <dsp:cNvPr id="0" name=""/>
        <dsp:cNvSpPr/>
      </dsp:nvSpPr>
      <dsp:spPr>
        <a:xfrm>
          <a:off x="2464" y="267673"/>
          <a:ext cx="2402978" cy="961191"/>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w="6350" cap="flat" cmpd="sng" algn="ctr">
          <a:solidFill>
            <a:schemeClr val="accent1">
              <a:shade val="80000"/>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CA" sz="2400" b="1" kern="1200" dirty="0"/>
            <a:t>Meeting 1</a:t>
          </a:r>
        </a:p>
      </dsp:txBody>
      <dsp:txXfrm>
        <a:off x="2464" y="267673"/>
        <a:ext cx="2402978" cy="961191"/>
      </dsp:txXfrm>
    </dsp:sp>
    <dsp:sp modelId="{92EE09F5-0DBA-4ADB-938E-F09632896E79}">
      <dsp:nvSpPr>
        <dsp:cNvPr id="0" name=""/>
        <dsp:cNvSpPr/>
      </dsp:nvSpPr>
      <dsp:spPr>
        <a:xfrm>
          <a:off x="2464" y="1228864"/>
          <a:ext cx="2402978" cy="285480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CA" sz="2000" kern="1200" dirty="0"/>
            <a:t>Choose a burning question</a:t>
          </a:r>
        </a:p>
        <a:p>
          <a:pPr marL="228600" lvl="1" indent="-228600" algn="l" defTabSz="889000">
            <a:lnSpc>
              <a:spcPct val="90000"/>
            </a:lnSpc>
            <a:spcBef>
              <a:spcPct val="0"/>
            </a:spcBef>
            <a:spcAft>
              <a:spcPct val="15000"/>
            </a:spcAft>
            <a:buChar char="•"/>
          </a:pPr>
          <a:r>
            <a:rPr lang="en-CA" sz="2000" kern="1200" dirty="0"/>
            <a:t>Identify ways to begin answering it</a:t>
          </a:r>
        </a:p>
        <a:p>
          <a:pPr marL="228600" lvl="1" indent="-228600" algn="l" defTabSz="889000">
            <a:lnSpc>
              <a:spcPct val="90000"/>
            </a:lnSpc>
            <a:spcBef>
              <a:spcPct val="0"/>
            </a:spcBef>
            <a:spcAft>
              <a:spcPct val="15000"/>
            </a:spcAft>
            <a:buChar char="•"/>
          </a:pPr>
          <a:endParaRPr lang="en-CA" sz="2000" kern="1200" dirty="0"/>
        </a:p>
        <a:p>
          <a:pPr marL="228600" lvl="1" indent="-228600" algn="l" defTabSz="889000">
            <a:lnSpc>
              <a:spcPct val="90000"/>
            </a:lnSpc>
            <a:spcBef>
              <a:spcPct val="0"/>
            </a:spcBef>
            <a:spcAft>
              <a:spcPct val="15000"/>
            </a:spcAft>
            <a:buChar char="•"/>
          </a:pPr>
          <a:endParaRPr lang="en-CA" sz="2000" kern="1200" dirty="0"/>
        </a:p>
      </dsp:txBody>
      <dsp:txXfrm>
        <a:off x="2464" y="1228864"/>
        <a:ext cx="2402978" cy="2854800"/>
      </dsp:txXfrm>
    </dsp:sp>
    <dsp:sp modelId="{0C39B6B9-1C57-42A5-8E06-53E7B939C14E}">
      <dsp:nvSpPr>
        <dsp:cNvPr id="0" name=""/>
        <dsp:cNvSpPr/>
      </dsp:nvSpPr>
      <dsp:spPr>
        <a:xfrm>
          <a:off x="2741860" y="267673"/>
          <a:ext cx="2402978" cy="961191"/>
        </a:xfrm>
        <a:prstGeom prst="rect">
          <a:avLst/>
        </a:prstGeom>
        <a:gradFill rotWithShape="0">
          <a:gsLst>
            <a:gs pos="0">
              <a:schemeClr val="accent1">
                <a:shade val="80000"/>
                <a:hueOff val="-222740"/>
                <a:satOff val="-46906"/>
                <a:lumOff val="23291"/>
                <a:alphaOff val="0"/>
                <a:satMod val="103000"/>
                <a:lumMod val="102000"/>
                <a:tint val="94000"/>
              </a:schemeClr>
            </a:gs>
            <a:gs pos="50000">
              <a:schemeClr val="accent1">
                <a:shade val="80000"/>
                <a:hueOff val="-222740"/>
                <a:satOff val="-46906"/>
                <a:lumOff val="23291"/>
                <a:alphaOff val="0"/>
                <a:satMod val="110000"/>
                <a:lumMod val="100000"/>
                <a:shade val="100000"/>
              </a:schemeClr>
            </a:gs>
            <a:gs pos="100000">
              <a:schemeClr val="accent1">
                <a:shade val="80000"/>
                <a:hueOff val="-222740"/>
                <a:satOff val="-46906"/>
                <a:lumOff val="23291"/>
                <a:alphaOff val="0"/>
                <a:lumMod val="99000"/>
                <a:satMod val="120000"/>
                <a:shade val="78000"/>
              </a:schemeClr>
            </a:gs>
          </a:gsLst>
          <a:lin ang="5400000" scaled="0"/>
        </a:gradFill>
        <a:ln w="6350" cap="flat" cmpd="sng" algn="ctr">
          <a:solidFill>
            <a:schemeClr val="accent1">
              <a:shade val="80000"/>
              <a:hueOff val="-222740"/>
              <a:satOff val="-46906"/>
              <a:lumOff val="23291"/>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CA" sz="2400" b="1" kern="1200" dirty="0"/>
            <a:t>Meeting 2</a:t>
          </a:r>
        </a:p>
      </dsp:txBody>
      <dsp:txXfrm>
        <a:off x="2741860" y="267673"/>
        <a:ext cx="2402978" cy="961191"/>
      </dsp:txXfrm>
    </dsp:sp>
    <dsp:sp modelId="{51C3D0CF-C7A8-44B0-8E7A-057D87D76A96}">
      <dsp:nvSpPr>
        <dsp:cNvPr id="0" name=""/>
        <dsp:cNvSpPr/>
      </dsp:nvSpPr>
      <dsp:spPr>
        <a:xfrm>
          <a:off x="2741860" y="1228864"/>
          <a:ext cx="2402978" cy="285480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CA" sz="2000" kern="1200" dirty="0"/>
            <a:t>Review findings</a:t>
          </a:r>
        </a:p>
        <a:p>
          <a:pPr marL="228600" lvl="1" indent="-228600" algn="l" defTabSz="889000">
            <a:lnSpc>
              <a:spcPct val="90000"/>
            </a:lnSpc>
            <a:spcBef>
              <a:spcPct val="0"/>
            </a:spcBef>
            <a:spcAft>
              <a:spcPct val="15000"/>
            </a:spcAft>
            <a:buChar char="•"/>
          </a:pPr>
          <a:r>
            <a:rPr lang="en-CA" sz="2000" kern="1200" dirty="0"/>
            <a:t>Discuss implications</a:t>
          </a:r>
        </a:p>
        <a:p>
          <a:pPr marL="228600" lvl="1" indent="-228600" algn="l" defTabSz="889000">
            <a:lnSpc>
              <a:spcPct val="90000"/>
            </a:lnSpc>
            <a:spcBef>
              <a:spcPct val="0"/>
            </a:spcBef>
            <a:spcAft>
              <a:spcPct val="15000"/>
            </a:spcAft>
            <a:buChar char="•"/>
          </a:pPr>
          <a:r>
            <a:rPr lang="en-CA" sz="2000" kern="1200" dirty="0"/>
            <a:t>Choose a burning question</a:t>
          </a:r>
        </a:p>
        <a:p>
          <a:pPr marL="228600" lvl="1" indent="-228600" algn="l" defTabSz="889000">
            <a:lnSpc>
              <a:spcPct val="90000"/>
            </a:lnSpc>
            <a:spcBef>
              <a:spcPct val="0"/>
            </a:spcBef>
            <a:spcAft>
              <a:spcPct val="15000"/>
            </a:spcAft>
            <a:buChar char="•"/>
          </a:pPr>
          <a:r>
            <a:rPr lang="en-CA" sz="2000" kern="1200"/>
            <a:t>Identify </a:t>
          </a:r>
          <a:r>
            <a:rPr lang="en-CA" sz="2000" kern="1200" dirty="0"/>
            <a:t>ways to begin answering it</a:t>
          </a:r>
        </a:p>
      </dsp:txBody>
      <dsp:txXfrm>
        <a:off x="2741860" y="1228864"/>
        <a:ext cx="2402978" cy="2854800"/>
      </dsp:txXfrm>
    </dsp:sp>
    <dsp:sp modelId="{B3C06B08-B768-43B9-88C2-39C469AFC17F}">
      <dsp:nvSpPr>
        <dsp:cNvPr id="0" name=""/>
        <dsp:cNvSpPr/>
      </dsp:nvSpPr>
      <dsp:spPr>
        <a:xfrm>
          <a:off x="5481256" y="267673"/>
          <a:ext cx="2402978" cy="961191"/>
        </a:xfrm>
        <a:prstGeom prst="rect">
          <a:avLst/>
        </a:prstGeom>
        <a:gradFill rotWithShape="0">
          <a:gsLst>
            <a:gs pos="0">
              <a:schemeClr val="accent1">
                <a:shade val="80000"/>
                <a:hueOff val="-445481"/>
                <a:satOff val="-93812"/>
                <a:lumOff val="46581"/>
                <a:alphaOff val="0"/>
                <a:satMod val="103000"/>
                <a:lumMod val="102000"/>
                <a:tint val="94000"/>
              </a:schemeClr>
            </a:gs>
            <a:gs pos="50000">
              <a:schemeClr val="accent1">
                <a:shade val="80000"/>
                <a:hueOff val="-445481"/>
                <a:satOff val="-93812"/>
                <a:lumOff val="46581"/>
                <a:alphaOff val="0"/>
                <a:satMod val="110000"/>
                <a:lumMod val="100000"/>
                <a:shade val="100000"/>
              </a:schemeClr>
            </a:gs>
            <a:gs pos="100000">
              <a:schemeClr val="accent1">
                <a:shade val="80000"/>
                <a:hueOff val="-445481"/>
                <a:satOff val="-93812"/>
                <a:lumOff val="46581"/>
                <a:alphaOff val="0"/>
                <a:lumMod val="99000"/>
                <a:satMod val="120000"/>
                <a:shade val="78000"/>
              </a:schemeClr>
            </a:gs>
          </a:gsLst>
          <a:lin ang="5400000" scaled="0"/>
        </a:gradFill>
        <a:ln w="6350" cap="flat" cmpd="sng" algn="ctr">
          <a:solidFill>
            <a:schemeClr val="accent1">
              <a:shade val="80000"/>
              <a:hueOff val="-445481"/>
              <a:satOff val="-93812"/>
              <a:lumOff val="46581"/>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CA" sz="2400" b="1" kern="1200" dirty="0"/>
            <a:t>Meeting 3+</a:t>
          </a:r>
        </a:p>
      </dsp:txBody>
      <dsp:txXfrm>
        <a:off x="5481256" y="267673"/>
        <a:ext cx="2402978" cy="961191"/>
      </dsp:txXfrm>
    </dsp:sp>
    <dsp:sp modelId="{66A79F68-9BE8-4295-AF28-8714E0B348F8}">
      <dsp:nvSpPr>
        <dsp:cNvPr id="0" name=""/>
        <dsp:cNvSpPr/>
      </dsp:nvSpPr>
      <dsp:spPr>
        <a:xfrm>
          <a:off x="5481256" y="1228864"/>
          <a:ext cx="2402978" cy="285480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CA" sz="2000" kern="1200" dirty="0"/>
            <a:t>Repeat</a:t>
          </a:r>
        </a:p>
      </dsp:txBody>
      <dsp:txXfrm>
        <a:off x="5481256" y="1228864"/>
        <a:ext cx="2402978" cy="2854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7F8C14-7D97-44E3-9579-8579B93D57B9}">
      <dsp:nvSpPr>
        <dsp:cNvPr id="0" name=""/>
        <dsp:cNvSpPr/>
      </dsp:nvSpPr>
      <dsp:spPr>
        <a:xfrm>
          <a:off x="0" y="168474"/>
          <a:ext cx="3727326" cy="455715"/>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dirty="0">
              <a:solidFill>
                <a:schemeClr val="tx1"/>
              </a:solidFill>
            </a:rPr>
            <a:t>1. Logic model / program theory</a:t>
          </a:r>
        </a:p>
      </dsp:txBody>
      <dsp:txXfrm>
        <a:off x="22246" y="190720"/>
        <a:ext cx="3682834" cy="411223"/>
      </dsp:txXfrm>
    </dsp:sp>
    <dsp:sp modelId="{9CC1CF93-EBEE-437F-8020-08D3DDCA9C06}">
      <dsp:nvSpPr>
        <dsp:cNvPr id="0" name=""/>
        <dsp:cNvSpPr/>
      </dsp:nvSpPr>
      <dsp:spPr>
        <a:xfrm>
          <a:off x="0" y="678909"/>
          <a:ext cx="3727326" cy="455715"/>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dirty="0">
              <a:solidFill>
                <a:schemeClr val="tx1"/>
              </a:solidFill>
            </a:rPr>
            <a:t>2. Decide what is important to track</a:t>
          </a:r>
        </a:p>
      </dsp:txBody>
      <dsp:txXfrm>
        <a:off x="22246" y="701155"/>
        <a:ext cx="3682834" cy="411223"/>
      </dsp:txXfrm>
    </dsp:sp>
    <dsp:sp modelId="{D84E2CFE-5308-4116-AE5A-36190DB8873D}">
      <dsp:nvSpPr>
        <dsp:cNvPr id="0" name=""/>
        <dsp:cNvSpPr/>
      </dsp:nvSpPr>
      <dsp:spPr>
        <a:xfrm>
          <a:off x="0" y="1189344"/>
          <a:ext cx="3727326" cy="455715"/>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dirty="0">
              <a:solidFill>
                <a:schemeClr val="tx1"/>
              </a:solidFill>
            </a:rPr>
            <a:t>3. Develop indicators</a:t>
          </a:r>
        </a:p>
      </dsp:txBody>
      <dsp:txXfrm>
        <a:off x="22246" y="1211590"/>
        <a:ext cx="3682834" cy="411223"/>
      </dsp:txXfrm>
    </dsp:sp>
    <dsp:sp modelId="{85EE5104-A70F-4EFA-BED3-9DA70E224AAA}">
      <dsp:nvSpPr>
        <dsp:cNvPr id="0" name=""/>
        <dsp:cNvSpPr/>
      </dsp:nvSpPr>
      <dsp:spPr>
        <a:xfrm>
          <a:off x="0" y="1699779"/>
          <a:ext cx="3727326" cy="455715"/>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dirty="0">
              <a:solidFill>
                <a:schemeClr val="tx1"/>
              </a:solidFill>
            </a:rPr>
            <a:t>4. Collect data – blah </a:t>
          </a:r>
          <a:r>
            <a:rPr lang="en-CA" sz="1900" kern="1200" dirty="0">
              <a:solidFill>
                <a:schemeClr val="tx1"/>
              </a:solidFill>
              <a:sym typeface="Wingdings" panose="05000000000000000000" pitchFamily="2" charset="2"/>
            </a:rPr>
            <a:t></a:t>
          </a:r>
          <a:r>
            <a:rPr lang="en-CA" sz="1900" kern="1200" dirty="0">
              <a:solidFill>
                <a:schemeClr val="tx1"/>
              </a:solidFill>
            </a:rPr>
            <a:t> </a:t>
          </a:r>
        </a:p>
      </dsp:txBody>
      <dsp:txXfrm>
        <a:off x="22246" y="1722025"/>
        <a:ext cx="3682834" cy="411223"/>
      </dsp:txXfrm>
    </dsp:sp>
    <dsp:sp modelId="{2A858641-B095-4347-A422-36A0EA3B1C91}">
      <dsp:nvSpPr>
        <dsp:cNvPr id="0" name=""/>
        <dsp:cNvSpPr/>
      </dsp:nvSpPr>
      <dsp:spPr>
        <a:xfrm>
          <a:off x="0" y="2210214"/>
          <a:ext cx="3727326" cy="455715"/>
        </a:xfrm>
        <a:prstGeom prst="roundRect">
          <a:avLst/>
        </a:prstGeom>
        <a:solidFill>
          <a:schemeClr val="accent3">
            <a:lumMod val="25000"/>
            <a:lumOff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dirty="0">
              <a:solidFill>
                <a:schemeClr val="tx1"/>
              </a:solidFill>
            </a:rPr>
            <a:t>5. Discuss results</a:t>
          </a:r>
        </a:p>
      </dsp:txBody>
      <dsp:txXfrm>
        <a:off x="22246" y="2232460"/>
        <a:ext cx="3682834" cy="411223"/>
      </dsp:txXfrm>
    </dsp:sp>
    <dsp:sp modelId="{147643BE-8D95-4173-88B8-27408F067FDB}">
      <dsp:nvSpPr>
        <dsp:cNvPr id="0" name=""/>
        <dsp:cNvSpPr/>
      </dsp:nvSpPr>
      <dsp:spPr>
        <a:xfrm>
          <a:off x="0" y="2720649"/>
          <a:ext cx="3727326" cy="455715"/>
        </a:xfrm>
        <a:prstGeom prst="roundRect">
          <a:avLst/>
        </a:prstGeom>
        <a:solidFill>
          <a:schemeClr val="accent3">
            <a:lumMod val="25000"/>
            <a:lumOff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dirty="0">
              <a:solidFill>
                <a:schemeClr val="tx1"/>
              </a:solidFill>
            </a:rPr>
            <a:t>6. Refine the program</a:t>
          </a:r>
        </a:p>
      </dsp:txBody>
      <dsp:txXfrm>
        <a:off x="22246" y="2742895"/>
        <a:ext cx="3682834" cy="4112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7F8C14-7D97-44E3-9579-8579B93D57B9}">
      <dsp:nvSpPr>
        <dsp:cNvPr id="0" name=""/>
        <dsp:cNvSpPr/>
      </dsp:nvSpPr>
      <dsp:spPr>
        <a:xfrm>
          <a:off x="0" y="168474"/>
          <a:ext cx="3727326" cy="455715"/>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dirty="0">
              <a:solidFill>
                <a:schemeClr val="tx1"/>
              </a:solidFill>
            </a:rPr>
            <a:t>1 Identify burning question</a:t>
          </a:r>
        </a:p>
      </dsp:txBody>
      <dsp:txXfrm>
        <a:off x="22246" y="190720"/>
        <a:ext cx="3682834" cy="411223"/>
      </dsp:txXfrm>
    </dsp:sp>
    <dsp:sp modelId="{9CC1CF93-EBEE-437F-8020-08D3DDCA9C06}">
      <dsp:nvSpPr>
        <dsp:cNvPr id="0" name=""/>
        <dsp:cNvSpPr/>
      </dsp:nvSpPr>
      <dsp:spPr>
        <a:xfrm>
          <a:off x="0" y="678909"/>
          <a:ext cx="3727326" cy="455715"/>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dirty="0">
              <a:solidFill>
                <a:schemeClr val="tx1"/>
              </a:solidFill>
            </a:rPr>
            <a:t>2. Collect data that is important! </a:t>
          </a:r>
          <a:r>
            <a:rPr lang="en-CA" sz="1900" kern="1200" dirty="0">
              <a:solidFill>
                <a:schemeClr val="tx1"/>
              </a:solidFill>
              <a:sym typeface="Wingdings" panose="05000000000000000000" pitchFamily="2" charset="2"/>
            </a:rPr>
            <a:t></a:t>
          </a:r>
          <a:endParaRPr lang="en-CA" sz="1900" kern="1200" dirty="0">
            <a:solidFill>
              <a:schemeClr val="tx1"/>
            </a:solidFill>
          </a:endParaRPr>
        </a:p>
      </dsp:txBody>
      <dsp:txXfrm>
        <a:off x="22246" y="701155"/>
        <a:ext cx="3682834" cy="411223"/>
      </dsp:txXfrm>
    </dsp:sp>
    <dsp:sp modelId="{85EE5104-A70F-4EFA-BED3-9DA70E224AAA}">
      <dsp:nvSpPr>
        <dsp:cNvPr id="0" name=""/>
        <dsp:cNvSpPr/>
      </dsp:nvSpPr>
      <dsp:spPr>
        <a:xfrm>
          <a:off x="0" y="1189344"/>
          <a:ext cx="3727326" cy="455715"/>
        </a:xfrm>
        <a:prstGeom prst="roundRect">
          <a:avLst/>
        </a:prstGeom>
        <a:solidFill>
          <a:schemeClr val="accent3">
            <a:lumMod val="25000"/>
            <a:lumOff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dirty="0">
              <a:solidFill>
                <a:schemeClr val="tx1"/>
              </a:solidFill>
            </a:rPr>
            <a:t>3. Discuss results</a:t>
          </a:r>
        </a:p>
      </dsp:txBody>
      <dsp:txXfrm>
        <a:off x="22246" y="1211590"/>
        <a:ext cx="3682834" cy="411223"/>
      </dsp:txXfrm>
    </dsp:sp>
    <dsp:sp modelId="{2A858641-B095-4347-A422-36A0EA3B1C91}">
      <dsp:nvSpPr>
        <dsp:cNvPr id="0" name=""/>
        <dsp:cNvSpPr/>
      </dsp:nvSpPr>
      <dsp:spPr>
        <a:xfrm>
          <a:off x="0" y="1699779"/>
          <a:ext cx="3727326" cy="455715"/>
        </a:xfrm>
        <a:prstGeom prst="roundRect">
          <a:avLst/>
        </a:prstGeom>
        <a:solidFill>
          <a:schemeClr val="accent3">
            <a:lumMod val="25000"/>
            <a:lumOff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dirty="0">
              <a:solidFill>
                <a:schemeClr val="tx1"/>
              </a:solidFill>
            </a:rPr>
            <a:t>4. Refine the program</a:t>
          </a:r>
        </a:p>
      </dsp:txBody>
      <dsp:txXfrm>
        <a:off x="22246" y="1722025"/>
        <a:ext cx="3682834" cy="411223"/>
      </dsp:txXfrm>
    </dsp:sp>
    <dsp:sp modelId="{147643BE-8D95-4173-88B8-27408F067FDB}">
      <dsp:nvSpPr>
        <dsp:cNvPr id="0" name=""/>
        <dsp:cNvSpPr/>
      </dsp:nvSpPr>
      <dsp:spPr>
        <a:xfrm>
          <a:off x="0" y="2210214"/>
          <a:ext cx="3727326" cy="455715"/>
        </a:xfrm>
        <a:prstGeom prst="roundRect">
          <a:avLst/>
        </a:prstGeom>
        <a:solidFill>
          <a:schemeClr val="accent3">
            <a:lumMod val="25000"/>
            <a:lumOff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dirty="0">
              <a:solidFill>
                <a:schemeClr val="tx1"/>
              </a:solidFill>
            </a:rPr>
            <a:t>5. Identify other burning questions</a:t>
          </a:r>
        </a:p>
      </dsp:txBody>
      <dsp:txXfrm>
        <a:off x="22246" y="2232460"/>
        <a:ext cx="3682834" cy="411223"/>
      </dsp:txXfrm>
    </dsp:sp>
    <dsp:sp modelId="{46F62652-FFCE-4872-A1F8-1B34C1995A61}">
      <dsp:nvSpPr>
        <dsp:cNvPr id="0" name=""/>
        <dsp:cNvSpPr/>
      </dsp:nvSpPr>
      <dsp:spPr>
        <a:xfrm>
          <a:off x="0" y="2720649"/>
          <a:ext cx="3727326" cy="455715"/>
        </a:xfrm>
        <a:prstGeom prst="roundRect">
          <a:avLst/>
        </a:prstGeom>
        <a:solidFill>
          <a:schemeClr val="accent3">
            <a:lumMod val="25000"/>
            <a:lumOff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CA" sz="1900" kern="1200" dirty="0">
              <a:solidFill>
                <a:schemeClr val="tx1"/>
              </a:solidFill>
            </a:rPr>
            <a:t>6. Build a set of useful indicators</a:t>
          </a:r>
        </a:p>
      </dsp:txBody>
      <dsp:txXfrm>
        <a:off x="22246" y="2742895"/>
        <a:ext cx="3682834" cy="4112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5161F-A6D9-4298-93BF-B0E4B06C4977}">
      <dsp:nvSpPr>
        <dsp:cNvPr id="0" name=""/>
        <dsp:cNvSpPr/>
      </dsp:nvSpPr>
      <dsp:spPr>
        <a:xfrm>
          <a:off x="744" y="145603"/>
          <a:ext cx="2902148" cy="174128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CA" sz="2100" kern="1200" dirty="0"/>
            <a:t>The burning question keeps us focused on what we need, in both the short term and long term.</a:t>
          </a:r>
        </a:p>
      </dsp:txBody>
      <dsp:txXfrm>
        <a:off x="744" y="145603"/>
        <a:ext cx="2902148" cy="1741289"/>
      </dsp:txXfrm>
    </dsp:sp>
    <dsp:sp modelId="{CCD71911-B556-431E-9B70-A016F080A0A5}">
      <dsp:nvSpPr>
        <dsp:cNvPr id="0" name=""/>
        <dsp:cNvSpPr/>
      </dsp:nvSpPr>
      <dsp:spPr>
        <a:xfrm>
          <a:off x="3193107" y="145603"/>
          <a:ext cx="2902148" cy="1741289"/>
        </a:xfrm>
        <a:prstGeom prst="rect">
          <a:avLst/>
        </a:prstGeom>
        <a:solidFill>
          <a:schemeClr val="accent2">
            <a:hueOff val="2150020"/>
            <a:satOff val="-7138"/>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CA" sz="2100" kern="1200" dirty="0"/>
            <a:t>It helps us articulate what we are struggling with</a:t>
          </a:r>
        </a:p>
      </dsp:txBody>
      <dsp:txXfrm>
        <a:off x="3193107" y="145603"/>
        <a:ext cx="2902148" cy="1741289"/>
      </dsp:txXfrm>
    </dsp:sp>
    <dsp:sp modelId="{4013D1F1-FC9A-4D54-A9B3-C576E5B94B63}">
      <dsp:nvSpPr>
        <dsp:cNvPr id="0" name=""/>
        <dsp:cNvSpPr/>
      </dsp:nvSpPr>
      <dsp:spPr>
        <a:xfrm>
          <a:off x="1596925" y="2177107"/>
          <a:ext cx="2902148" cy="1741289"/>
        </a:xfrm>
        <a:prstGeom prst="rect">
          <a:avLst/>
        </a:prstGeom>
        <a:solidFill>
          <a:schemeClr val="accent2">
            <a:hueOff val="4300040"/>
            <a:satOff val="-14277"/>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We have carried through using the burning question idea and have incorporated into our monthly meetings </a:t>
          </a:r>
        </a:p>
      </dsp:txBody>
      <dsp:txXfrm>
        <a:off x="1596925" y="2177107"/>
        <a:ext cx="2902148" cy="174128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36E5D71D-ADA9-423F-A3C1-67904F068589}" type="datetimeFigureOut">
              <a:rPr lang="en-CA" smtClean="0"/>
              <a:t>2018-06-01</a:t>
            </a:fld>
            <a:endParaRPr lang="en-CA"/>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C9093084-3BC0-45AC-B6CE-027F724A384F}" type="slidenum">
              <a:rPr lang="en-CA" smtClean="0"/>
              <a:t>‹#›</a:t>
            </a:fld>
            <a:endParaRPr lang="en-CA"/>
          </a:p>
        </p:txBody>
      </p:sp>
    </p:spTree>
    <p:extLst>
      <p:ext uri="{BB962C8B-B14F-4D97-AF65-F5344CB8AC3E}">
        <p14:creationId xmlns:p14="http://schemas.microsoft.com/office/powerpoint/2010/main" val="9114291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D09729F0-584B-497D-A1D5-FEF5903989E9}" type="datetimeFigureOut">
              <a:rPr lang="en-CA" smtClean="0"/>
              <a:t>2018-06-01</a:t>
            </a:fld>
            <a:endParaRPr lang="en-CA"/>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2F083973-C1BC-4D3C-AA6C-6F4743A1C53F}" type="slidenum">
              <a:rPr lang="en-CA" smtClean="0"/>
              <a:t>‹#›</a:t>
            </a:fld>
            <a:endParaRPr lang="en-CA"/>
          </a:p>
        </p:txBody>
      </p:sp>
    </p:spTree>
    <p:extLst>
      <p:ext uri="{BB962C8B-B14F-4D97-AF65-F5344CB8AC3E}">
        <p14:creationId xmlns:p14="http://schemas.microsoft.com/office/powerpoint/2010/main" val="492636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My colleague Peter and I wanted to share with you a simple technique that we have found helpful for giving some structure to the developmental evaluation process, while still retaining its flexibility.</a:t>
            </a:r>
          </a:p>
        </p:txBody>
      </p:sp>
      <p:sp>
        <p:nvSpPr>
          <p:cNvPr id="4" name="Slide Number Placeholder 3"/>
          <p:cNvSpPr>
            <a:spLocks noGrp="1"/>
          </p:cNvSpPr>
          <p:nvPr>
            <p:ph type="sldNum" sz="quarter" idx="10"/>
          </p:nvPr>
        </p:nvSpPr>
        <p:spPr/>
        <p:txBody>
          <a:bodyPr/>
          <a:lstStyle/>
          <a:p>
            <a:fld id="{2F083973-C1BC-4D3C-AA6C-6F4743A1C53F}" type="slidenum">
              <a:rPr lang="en-CA" smtClean="0"/>
              <a:t>1</a:t>
            </a:fld>
            <a:endParaRPr lang="en-CA"/>
          </a:p>
        </p:txBody>
      </p:sp>
    </p:spTree>
    <p:extLst>
      <p:ext uri="{BB962C8B-B14F-4D97-AF65-F5344CB8AC3E}">
        <p14:creationId xmlns:p14="http://schemas.microsoft.com/office/powerpoint/2010/main" val="3014160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Making time for data collection is a tough nut to crack. It is a struggle even in programs where staff totally understand the value of the information, and have the skills to collect it.  They are busy developing and refining the program, and it is hard to divert attention to data, even though they know the information will be really helpful. It is best to choose quite simple and easy data collection techniques to answer the burning question, at least to start out with. The goal is to rack up some early wins and demonstrate the value of an evaluative approach and evidence-based decision-making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So something as simple as “Ask three participants why they came to the drop-in clinic today, and write down their answers” or “Look up </a:t>
            </a:r>
            <a:r>
              <a:rPr lang="en-CA" sz="1200" kern="1200" dirty="0" err="1">
                <a:solidFill>
                  <a:schemeClr val="tx1"/>
                </a:solidFill>
                <a:effectLst/>
                <a:latin typeface="+mn-lt"/>
                <a:ea typeface="+mn-ea"/>
                <a:cs typeface="+mn-cs"/>
              </a:rPr>
              <a:t>StatsCan</a:t>
            </a:r>
            <a:r>
              <a:rPr lang="en-CA" sz="1200" kern="1200" dirty="0">
                <a:solidFill>
                  <a:schemeClr val="tx1"/>
                </a:solidFill>
                <a:effectLst/>
                <a:latin typeface="+mn-lt"/>
                <a:ea typeface="+mn-ea"/>
                <a:cs typeface="+mn-cs"/>
              </a:rPr>
              <a:t> data on unemployment rates in the two neighbourhoods that we work in” could be enough for one month.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More sophisticated data collection can come later, but at first it’s important to build comfort with the process and get people excited about how much they can improve the program by collecting just a bit of extra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F083973-C1BC-4D3C-AA6C-6F4743A1C53F}" type="slidenum">
              <a:rPr lang="en-CA" smtClean="0"/>
              <a:t>10</a:t>
            </a:fld>
            <a:endParaRPr lang="en-CA"/>
          </a:p>
        </p:txBody>
      </p:sp>
    </p:spTree>
    <p:extLst>
      <p:ext uri="{BB962C8B-B14F-4D97-AF65-F5344CB8AC3E}">
        <p14:creationId xmlns:p14="http://schemas.microsoft.com/office/powerpoint/2010/main" val="2841780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We can’t say the burning question has made Developmental Evaluation easy, but it has helped provide a bit of structure and predictability. Program staff won’t know </a:t>
            </a:r>
            <a:r>
              <a:rPr lang="en-CA" sz="1200" i="1" kern="1200" dirty="0">
                <a:solidFill>
                  <a:schemeClr val="tx1"/>
                </a:solidFill>
                <a:effectLst/>
                <a:latin typeface="+mn-lt"/>
                <a:ea typeface="+mn-ea"/>
                <a:cs typeface="+mn-cs"/>
              </a:rPr>
              <a:t>what</a:t>
            </a:r>
            <a:r>
              <a:rPr lang="en-CA" sz="1200" kern="1200" dirty="0">
                <a:solidFill>
                  <a:schemeClr val="tx1"/>
                </a:solidFill>
                <a:effectLst/>
                <a:latin typeface="+mn-lt"/>
                <a:ea typeface="+mn-ea"/>
                <a:cs typeface="+mn-cs"/>
              </a:rPr>
              <a:t> question they’ll be tackling each month, but at least they know that there’ll </a:t>
            </a:r>
            <a:r>
              <a:rPr lang="en-CA" sz="1200" i="1" kern="1200" dirty="0">
                <a:solidFill>
                  <a:schemeClr val="tx1"/>
                </a:solidFill>
                <a:effectLst/>
                <a:latin typeface="+mn-lt"/>
                <a:ea typeface="+mn-ea"/>
                <a:cs typeface="+mn-cs"/>
              </a:rPr>
              <a:t>be </a:t>
            </a:r>
            <a:r>
              <a:rPr lang="en-CA" sz="1200" kern="1200" dirty="0">
                <a:solidFill>
                  <a:schemeClr val="tx1"/>
                </a:solidFill>
                <a:effectLst/>
                <a:latin typeface="+mn-lt"/>
                <a:ea typeface="+mn-ea"/>
                <a:cs typeface="+mn-cs"/>
              </a:rPr>
              <a:t>a question, and that it will be a question that is important to them.</a:t>
            </a:r>
            <a:endParaRPr lang="en-CA" dirty="0"/>
          </a:p>
          <a:p>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Our clients have found it helpful enough that they have continued using it even after our role on the evaluation is done. They have also pointed out that even the act of framing the question has been helpful. Sometimes, they find solutions just by virtue of articulating the challenges they have been grappling with. </a:t>
            </a:r>
          </a:p>
          <a:p>
            <a:endParaRPr lang="en-CA" dirty="0"/>
          </a:p>
        </p:txBody>
      </p:sp>
      <p:sp>
        <p:nvSpPr>
          <p:cNvPr id="4" name="Slide Number Placeholder 3"/>
          <p:cNvSpPr>
            <a:spLocks noGrp="1"/>
          </p:cNvSpPr>
          <p:nvPr>
            <p:ph type="sldNum" sz="quarter" idx="10"/>
          </p:nvPr>
        </p:nvSpPr>
        <p:spPr/>
        <p:txBody>
          <a:bodyPr/>
          <a:lstStyle/>
          <a:p>
            <a:fld id="{2F083973-C1BC-4D3C-AA6C-6F4743A1C53F}" type="slidenum">
              <a:rPr lang="en-CA" smtClean="0"/>
              <a:t>11</a:t>
            </a:fld>
            <a:endParaRPr lang="en-CA"/>
          </a:p>
        </p:txBody>
      </p:sp>
    </p:spTree>
    <p:extLst>
      <p:ext uri="{BB962C8B-B14F-4D97-AF65-F5344CB8AC3E}">
        <p14:creationId xmlns:p14="http://schemas.microsoft.com/office/powerpoint/2010/main" val="1109327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F083973-C1BC-4D3C-AA6C-6F4743A1C53F}" type="slidenum">
              <a:rPr lang="en-CA" smtClean="0"/>
              <a:t>12</a:t>
            </a:fld>
            <a:endParaRPr lang="en-CA"/>
          </a:p>
        </p:txBody>
      </p:sp>
    </p:spTree>
    <p:extLst>
      <p:ext uri="{BB962C8B-B14F-4D97-AF65-F5344CB8AC3E}">
        <p14:creationId xmlns:p14="http://schemas.microsoft.com/office/powerpoint/2010/main" val="1027303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Peter could not be here today. He is in Toronto working on his own developmental evaluation project, whose name is Jonah.</a:t>
            </a:r>
          </a:p>
          <a:p>
            <a:endParaRPr lang="en-CA" dirty="0"/>
          </a:p>
          <a:p>
            <a:r>
              <a:rPr lang="en-CA" dirty="0"/>
              <a:t>Over the past two to three years, Peter and I have been working on some developmental evaluation coaching projects that have been funded by </a:t>
            </a:r>
            <a:r>
              <a:rPr lang="en-CA" dirty="0" err="1"/>
              <a:t>Innoweave</a:t>
            </a:r>
            <a:r>
              <a:rPr lang="en-CA" dirty="0"/>
              <a:t>. They are small projects with small budgets, and an important goal is to build the program’s capacity to use evaluation. </a:t>
            </a:r>
          </a:p>
          <a:p>
            <a:endParaRPr lang="en-CA" dirty="0"/>
          </a:p>
          <a:p>
            <a:r>
              <a:rPr lang="en-CA" dirty="0"/>
              <a:t>Our clients were small not-for-profits. They were really excited about doing developmental evaluation. Our role in these projects was to coach </a:t>
            </a:r>
            <a:r>
              <a:rPr lang="en-CA" u="sng" dirty="0"/>
              <a:t>them</a:t>
            </a:r>
            <a:r>
              <a:rPr lang="en-CA" dirty="0"/>
              <a:t> in doing developmental evaluation. The idea was that the program staff would do the data collection and the interpretation and the documentation, and we would provide some guidance and teaching and advice, and help them keep it moving forward.</a:t>
            </a:r>
          </a:p>
        </p:txBody>
      </p:sp>
      <p:sp>
        <p:nvSpPr>
          <p:cNvPr id="4" name="Slide Number Placeholder 3"/>
          <p:cNvSpPr>
            <a:spLocks noGrp="1"/>
          </p:cNvSpPr>
          <p:nvPr>
            <p:ph type="sldNum" sz="quarter" idx="10"/>
          </p:nvPr>
        </p:nvSpPr>
        <p:spPr/>
        <p:txBody>
          <a:bodyPr/>
          <a:lstStyle/>
          <a:p>
            <a:fld id="{2F083973-C1BC-4D3C-AA6C-6F4743A1C53F}" type="slidenum">
              <a:rPr lang="en-CA" smtClean="0"/>
              <a:t>2</a:t>
            </a:fld>
            <a:endParaRPr lang="en-CA"/>
          </a:p>
        </p:txBody>
      </p:sp>
    </p:spTree>
    <p:extLst>
      <p:ext uri="{BB962C8B-B14F-4D97-AF65-F5344CB8AC3E}">
        <p14:creationId xmlns:p14="http://schemas.microsoft.com/office/powerpoint/2010/main" val="1113641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This turned out to be a bit more challenging than we expected.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Because developmental evaluation is a lot like sculpting with clay.</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200" kern="1200" dirty="0">
                <a:solidFill>
                  <a:schemeClr val="tx1"/>
                </a:solidFill>
                <a:effectLst/>
                <a:latin typeface="+mn-lt"/>
                <a:ea typeface="+mn-ea"/>
                <a:cs typeface="+mn-cs"/>
              </a:rPr>
              <a:t>It can be shaped into </a:t>
            </a:r>
            <a:r>
              <a:rPr lang="en-CA" sz="1200" i="1" kern="1200" dirty="0">
                <a:solidFill>
                  <a:schemeClr val="tx1"/>
                </a:solidFill>
                <a:effectLst/>
                <a:latin typeface="+mn-lt"/>
                <a:ea typeface="+mn-ea"/>
                <a:cs typeface="+mn-cs"/>
              </a:rPr>
              <a:t>whatever</a:t>
            </a:r>
            <a:r>
              <a:rPr lang="en-CA" sz="1200" kern="1200" dirty="0">
                <a:solidFill>
                  <a:schemeClr val="tx1"/>
                </a:solidFill>
                <a:effectLst/>
                <a:latin typeface="+mn-lt"/>
                <a:ea typeface="+mn-ea"/>
                <a:cs typeface="+mn-cs"/>
              </a:rPr>
              <a:t> you need it to be.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200" kern="1200" dirty="0">
                <a:solidFill>
                  <a:schemeClr val="tx1"/>
                </a:solidFill>
                <a:effectLst/>
                <a:latin typeface="+mn-lt"/>
                <a:ea typeface="+mn-ea"/>
                <a:cs typeface="+mn-cs"/>
              </a:rPr>
              <a:t>But when you are looking at that fresh block of clay, it can be hard to see what the finished product will be.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200" kern="1200" dirty="0">
                <a:solidFill>
                  <a:schemeClr val="tx1"/>
                </a:solidFill>
                <a:effectLst/>
                <a:latin typeface="+mn-lt"/>
                <a:ea typeface="+mn-ea"/>
                <a:cs typeface="+mn-cs"/>
              </a:rPr>
              <a:t>It looks like anyone could do it. But really, it takes skill, patience and hard work.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So, if you put yourself in the shoes of a a program manager or front line staff who doesn’t do evaluation as their full-time job, how can they know what they’re aiming for or how to get there?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As evaluators, we couldn’t give them any good answers. We couldn’t tell them what questions would be answered. We couldn’t make any promises about what methods would be used, because that depends on what information they need. We couldn’t even estimate how much of their time the process would take. All we could give them was a vague promise that the DE process would give them important information that will help them improve their program. Whatever THAT means.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CA" sz="1200" kern="1200" dirty="0">
                <a:solidFill>
                  <a:schemeClr val="tx1"/>
                </a:solidFill>
                <a:effectLst/>
                <a:latin typeface="+mn-lt"/>
                <a:ea typeface="+mn-ea"/>
                <a:cs typeface="+mn-cs"/>
              </a:rPr>
              <a:t>We worked collaboratively with them to understand the theory of their programs, and to identify areas of risk. We came up with indicators for monitoring their successes and areas of risk, and established some simple data collection processes.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CA" sz="1200" kern="1200" dirty="0">
                <a:solidFill>
                  <a:schemeClr val="tx1"/>
                </a:solidFill>
                <a:effectLst/>
                <a:latin typeface="+mn-lt"/>
                <a:ea typeface="+mn-ea"/>
                <a:cs typeface="+mn-cs"/>
              </a:rPr>
              <a:t>And nothing happened. We had our next meeting, and there was no data to look at. After that, we touched base between meetings with reminders and encouragement. Still no data.</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CA" sz="1200" kern="1200" dirty="0">
                <a:solidFill>
                  <a:schemeClr val="tx1"/>
                </a:solidFill>
                <a:effectLst/>
                <a:latin typeface="+mn-lt"/>
                <a:ea typeface="+mn-ea"/>
                <a:cs typeface="+mn-cs"/>
              </a:rPr>
              <a:t>We tried to identify and address barriers. Next meeting… still no data.</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CA" sz="1200" kern="1200" dirty="0">
                <a:solidFill>
                  <a:schemeClr val="tx1"/>
                </a:solidFill>
                <a:effectLst/>
                <a:latin typeface="+mn-lt"/>
                <a:ea typeface="+mn-ea"/>
                <a:cs typeface="+mn-cs"/>
              </a:rPr>
              <a:t>We were starting  to suspect that they had disengaged. They were very polite about it, but truly, we were getting nowhere. We needed an Intervention.</a:t>
            </a:r>
          </a:p>
        </p:txBody>
      </p:sp>
      <p:sp>
        <p:nvSpPr>
          <p:cNvPr id="4" name="Slide Number Placeholder 3"/>
          <p:cNvSpPr>
            <a:spLocks noGrp="1"/>
          </p:cNvSpPr>
          <p:nvPr>
            <p:ph type="sldNum" sz="quarter" idx="10"/>
          </p:nvPr>
        </p:nvSpPr>
        <p:spPr/>
        <p:txBody>
          <a:bodyPr/>
          <a:lstStyle/>
          <a:p>
            <a:fld id="{2F083973-C1BC-4D3C-AA6C-6F4743A1C53F}" type="slidenum">
              <a:rPr lang="en-CA" smtClean="0"/>
              <a:t>3</a:t>
            </a:fld>
            <a:endParaRPr lang="en-CA"/>
          </a:p>
        </p:txBody>
      </p:sp>
    </p:spTree>
    <p:extLst>
      <p:ext uri="{BB962C8B-B14F-4D97-AF65-F5344CB8AC3E}">
        <p14:creationId xmlns:p14="http://schemas.microsoft.com/office/powerpoint/2010/main" val="758428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Putting our heads together, Peter and I realized that all this program theory stuff might have been too, well, too theoretical.</a:t>
            </a:r>
          </a:p>
          <a:p>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So in the next meeting, we acknowledged that it wasn’t working, and proposed a different approach. We asked them, “what do you need to know, right now, to do your magic?”</a:t>
            </a:r>
          </a:p>
          <a:p>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We were meeting over the phone, so we couldn’t see their faces. But as they described what they needed to know, we could hear from the change in their voices that they were now really thinking about it. They were engaged!</a:t>
            </a:r>
          </a:p>
        </p:txBody>
      </p:sp>
      <p:sp>
        <p:nvSpPr>
          <p:cNvPr id="4" name="Slide Number Placeholder 3"/>
          <p:cNvSpPr>
            <a:spLocks noGrp="1"/>
          </p:cNvSpPr>
          <p:nvPr>
            <p:ph type="sldNum" sz="quarter" idx="10"/>
          </p:nvPr>
        </p:nvSpPr>
        <p:spPr/>
        <p:txBody>
          <a:bodyPr/>
          <a:lstStyle/>
          <a:p>
            <a:fld id="{2F083973-C1BC-4D3C-AA6C-6F4743A1C53F}" type="slidenum">
              <a:rPr lang="en-CA" smtClean="0"/>
              <a:t>4</a:t>
            </a:fld>
            <a:endParaRPr lang="en-CA"/>
          </a:p>
        </p:txBody>
      </p:sp>
    </p:spTree>
    <p:extLst>
      <p:ext uri="{BB962C8B-B14F-4D97-AF65-F5344CB8AC3E}">
        <p14:creationId xmlns:p14="http://schemas.microsoft.com/office/powerpoint/2010/main" val="705006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t>So how does it work? The process is very simple. It happens over a series of DE meetings with the program staff. The meetings might be weekly, monthly or quarterly.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t>In each DE meeting, program staff identify an </a:t>
            </a:r>
            <a:r>
              <a:rPr lang="en-CA" sz="1200" b="1" dirty="0"/>
              <a:t>urgent question they have about the program</a:t>
            </a:r>
            <a:r>
              <a:rPr lang="en-CA" sz="1200" dirty="0"/>
              <a:t>. Then w</a:t>
            </a:r>
            <a:r>
              <a:rPr lang="en-CA" sz="1200" kern="1200" dirty="0">
                <a:solidFill>
                  <a:schemeClr val="tx1"/>
                </a:solidFill>
                <a:effectLst/>
                <a:latin typeface="+mn-lt"/>
                <a:ea typeface="+mn-ea"/>
                <a:cs typeface="+mn-cs"/>
              </a:rPr>
              <a:t>e help them to identify some very easy data collection that they can do – over a short period of time - to begin to answer 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At the next monthly meeting, we reflect on what’s been learned about the previous month’s Burning Question through that data collection, and determine what the implications are for the program design or implementation. </a:t>
            </a:r>
            <a:r>
              <a:rPr lang="en-CA" sz="1200" dirty="0"/>
              <a:t>Then, we reflect on whether the question has been adequately answered, and choose a burning question for the following month (sometimes the same one as the previous month, if it still feels urgent and needs to be explored further).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t>Throughout the engagement, we </a:t>
            </a:r>
            <a:r>
              <a:rPr lang="en-CA" sz="1200" b="1" dirty="0"/>
              <a:t>document</a:t>
            </a:r>
            <a:r>
              <a:rPr lang="en-CA" sz="1200" dirty="0"/>
              <a:t> the questions, the findings, and the evolving thinking about the program.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t>The process of choosing a burning question might be a bit more elaborate the very first time we do it: Maybe a brainstorming session, then a process of prioritizing where the staff consider how they would </a:t>
            </a:r>
            <a:r>
              <a:rPr lang="en-CA" sz="1200" u="sng" dirty="0"/>
              <a:t>use</a:t>
            </a:r>
            <a:r>
              <a:rPr lang="en-CA" sz="1200" dirty="0"/>
              <a:t> the information, and then coming to consensus about which question is top priority right now. In later meetings, it goes more quickly and naturally.</a:t>
            </a:r>
          </a:p>
        </p:txBody>
      </p:sp>
      <p:sp>
        <p:nvSpPr>
          <p:cNvPr id="4" name="Slide Number Placeholder 3"/>
          <p:cNvSpPr>
            <a:spLocks noGrp="1"/>
          </p:cNvSpPr>
          <p:nvPr>
            <p:ph type="sldNum" sz="quarter" idx="10"/>
          </p:nvPr>
        </p:nvSpPr>
        <p:spPr/>
        <p:txBody>
          <a:bodyPr/>
          <a:lstStyle/>
          <a:p>
            <a:fld id="{2F083973-C1BC-4D3C-AA6C-6F4743A1C53F}" type="slidenum">
              <a:rPr lang="en-CA" smtClean="0"/>
              <a:t>5</a:t>
            </a:fld>
            <a:endParaRPr lang="en-CA"/>
          </a:p>
        </p:txBody>
      </p:sp>
    </p:spTree>
    <p:extLst>
      <p:ext uri="{BB962C8B-B14F-4D97-AF65-F5344CB8AC3E}">
        <p14:creationId xmlns:p14="http://schemas.microsoft.com/office/powerpoint/2010/main" val="4030898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These are examples of some of the burning questions our clients have asked. </a:t>
            </a:r>
          </a:p>
        </p:txBody>
      </p:sp>
      <p:sp>
        <p:nvSpPr>
          <p:cNvPr id="4" name="Slide Number Placeholder 3"/>
          <p:cNvSpPr>
            <a:spLocks noGrp="1"/>
          </p:cNvSpPr>
          <p:nvPr>
            <p:ph type="sldNum" sz="quarter" idx="10"/>
          </p:nvPr>
        </p:nvSpPr>
        <p:spPr/>
        <p:txBody>
          <a:bodyPr/>
          <a:lstStyle/>
          <a:p>
            <a:fld id="{2F083973-C1BC-4D3C-AA6C-6F4743A1C53F}" type="slidenum">
              <a:rPr lang="en-CA" smtClean="0"/>
              <a:t>6</a:t>
            </a:fld>
            <a:endParaRPr lang="en-CA"/>
          </a:p>
        </p:txBody>
      </p:sp>
    </p:spTree>
    <p:extLst>
      <p:ext uri="{BB962C8B-B14F-4D97-AF65-F5344CB8AC3E}">
        <p14:creationId xmlns:p14="http://schemas.microsoft.com/office/powerpoint/2010/main" val="875870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F083973-C1BC-4D3C-AA6C-6F4743A1C53F}" type="slidenum">
              <a:rPr lang="en-CA" smtClean="0"/>
              <a:t>7</a:t>
            </a:fld>
            <a:endParaRPr lang="en-CA"/>
          </a:p>
        </p:txBody>
      </p:sp>
    </p:spTree>
    <p:extLst>
      <p:ext uri="{BB962C8B-B14F-4D97-AF65-F5344CB8AC3E}">
        <p14:creationId xmlns:p14="http://schemas.microsoft.com/office/powerpoint/2010/main" val="246164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a:solidFill>
                  <a:schemeClr val="tx1"/>
                </a:solidFill>
                <a:effectLst/>
                <a:latin typeface="+mn-lt"/>
                <a:ea typeface="+mn-ea"/>
                <a:cs typeface="+mn-cs"/>
              </a:rPr>
              <a:t>The burning question needs to feel owned by the program staff rather than the evaluators. It has to </a:t>
            </a:r>
            <a:r>
              <a:rPr lang="en-CA" sz="1200" i="1" kern="1200" dirty="0">
                <a:solidFill>
                  <a:schemeClr val="tx1"/>
                </a:solidFill>
                <a:effectLst/>
                <a:latin typeface="+mn-lt"/>
                <a:ea typeface="+mn-ea"/>
                <a:cs typeface="+mn-cs"/>
              </a:rPr>
              <a:t>feel </a:t>
            </a:r>
            <a:r>
              <a:rPr lang="en-CA" sz="1200" kern="1200" dirty="0">
                <a:solidFill>
                  <a:schemeClr val="tx1"/>
                </a:solidFill>
                <a:effectLst/>
                <a:latin typeface="+mn-lt"/>
                <a:ea typeface="+mn-ea"/>
                <a:cs typeface="+mn-cs"/>
              </a:rPr>
              <a:t>(not just </a:t>
            </a:r>
            <a:r>
              <a:rPr lang="en-CA" sz="1200" i="1" kern="1200" dirty="0">
                <a:solidFill>
                  <a:schemeClr val="tx1"/>
                </a:solidFill>
                <a:effectLst/>
                <a:latin typeface="+mn-lt"/>
                <a:ea typeface="+mn-ea"/>
                <a:cs typeface="+mn-cs"/>
              </a:rPr>
              <a:t>be</a:t>
            </a:r>
            <a:r>
              <a:rPr lang="en-CA" sz="1200" kern="1200" dirty="0">
                <a:solidFill>
                  <a:schemeClr val="tx1"/>
                </a:solidFill>
                <a:effectLst/>
                <a:latin typeface="+mn-lt"/>
                <a:ea typeface="+mn-ea"/>
                <a:cs typeface="+mn-cs"/>
              </a:rPr>
              <a:t>) important and urgent to them. If program staff aren’t sure what burning question to choose, you can ask “What’s keeping you up at night recently?”</a:t>
            </a:r>
          </a:p>
          <a:p>
            <a:pPr lvl="0"/>
            <a:endParaRPr lang="en-CA" sz="1200" kern="1200" dirty="0">
              <a:solidFill>
                <a:schemeClr val="tx1"/>
              </a:solidFill>
              <a:effectLst/>
              <a:latin typeface="+mn-lt"/>
              <a:ea typeface="+mn-ea"/>
              <a:cs typeface="+mn-cs"/>
            </a:endParaRPr>
          </a:p>
          <a:p>
            <a:pPr lvl="0"/>
            <a:r>
              <a:rPr lang="en-CA" sz="1200" kern="1200" dirty="0">
                <a:solidFill>
                  <a:schemeClr val="tx1"/>
                </a:solidFill>
                <a:effectLst/>
                <a:latin typeface="+mn-lt"/>
                <a:ea typeface="+mn-ea"/>
                <a:cs typeface="+mn-cs"/>
              </a:rPr>
              <a:t>The burning question doesn’t need to change every month. If it still feels urgent and hasn’t yet been fully or satisfactorily answered, then it can be carried forward to the next month. It is fine to ask it again, as long as you are making a bit of headway in answering it each month (or at least </a:t>
            </a:r>
            <a:r>
              <a:rPr lang="en-CA" sz="1200" i="1" kern="1200" dirty="0">
                <a:solidFill>
                  <a:schemeClr val="tx1"/>
                </a:solidFill>
                <a:effectLst/>
                <a:latin typeface="+mn-lt"/>
                <a:ea typeface="+mn-ea"/>
                <a:cs typeface="+mn-cs"/>
              </a:rPr>
              <a:t>learning how to learn </a:t>
            </a:r>
            <a:r>
              <a:rPr lang="en-CA" sz="1200" kern="1200" dirty="0">
                <a:solidFill>
                  <a:schemeClr val="tx1"/>
                </a:solidFill>
                <a:effectLst/>
                <a:latin typeface="+mn-lt"/>
                <a:ea typeface="+mn-ea"/>
                <a:cs typeface="+mn-cs"/>
              </a:rPr>
              <a:t>about it).</a:t>
            </a:r>
          </a:p>
        </p:txBody>
      </p:sp>
      <p:sp>
        <p:nvSpPr>
          <p:cNvPr id="4" name="Slide Number Placeholder 3"/>
          <p:cNvSpPr>
            <a:spLocks noGrp="1"/>
          </p:cNvSpPr>
          <p:nvPr>
            <p:ph type="sldNum" sz="quarter" idx="10"/>
          </p:nvPr>
        </p:nvSpPr>
        <p:spPr/>
        <p:txBody>
          <a:bodyPr/>
          <a:lstStyle/>
          <a:p>
            <a:fld id="{2F083973-C1BC-4D3C-AA6C-6F4743A1C53F}" type="slidenum">
              <a:rPr lang="en-CA" smtClean="0"/>
              <a:t>8</a:t>
            </a:fld>
            <a:endParaRPr lang="en-CA"/>
          </a:p>
        </p:txBody>
      </p:sp>
    </p:spTree>
    <p:extLst>
      <p:ext uri="{BB962C8B-B14F-4D97-AF65-F5344CB8AC3E}">
        <p14:creationId xmlns:p14="http://schemas.microsoft.com/office/powerpoint/2010/main" val="3119368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A burning question can be an entrée into program monitoring and continuous quality improvement. It has clear advantages over more traditional approaches, where it can be hard to gain momentum if staff are responsible for collecting the data.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When we look at the processes side-by-side, no wonder it is hard! Using the traditional approach, things don’t start to get real for program staff until step 5 – and then, only if you happen to have landed on the indicators that are important to them.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Using the burning question approach, they get rewarded for their data collection efforts really quickly, which motivates them to do more.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Over time, this can lead to the identification of performance indicators that are truly meaningful to the program. If a particular kind of data collection appears again and again, then it might just be a good idea to collect that data as a matter of course going forward. That becomes program monitoring. As trust in the process builds, program staff can start to tackle more ambitious evaluation activities: bigger questions with longer-term data gathering, KPIs, a dashboard…But they won’t do any of this until they’ve gotten a flavor of evidence-based decision-making – and that’s where the burning question shines.</a:t>
            </a:r>
          </a:p>
          <a:p>
            <a:endParaRPr lang="en-CA" dirty="0"/>
          </a:p>
        </p:txBody>
      </p:sp>
      <p:sp>
        <p:nvSpPr>
          <p:cNvPr id="4" name="Slide Number Placeholder 3"/>
          <p:cNvSpPr>
            <a:spLocks noGrp="1"/>
          </p:cNvSpPr>
          <p:nvPr>
            <p:ph type="sldNum" sz="quarter" idx="10"/>
          </p:nvPr>
        </p:nvSpPr>
        <p:spPr/>
        <p:txBody>
          <a:bodyPr/>
          <a:lstStyle/>
          <a:p>
            <a:fld id="{2F083973-C1BC-4D3C-AA6C-6F4743A1C53F}" type="slidenum">
              <a:rPr lang="en-CA" smtClean="0"/>
              <a:t>9</a:t>
            </a:fld>
            <a:endParaRPr lang="en-CA"/>
          </a:p>
        </p:txBody>
      </p:sp>
    </p:spTree>
    <p:extLst>
      <p:ext uri="{BB962C8B-B14F-4D97-AF65-F5344CB8AC3E}">
        <p14:creationId xmlns:p14="http://schemas.microsoft.com/office/powerpoint/2010/main" val="265558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B80FDB-A88F-4295-95AA-2A8CEDB846AF}" type="datetimeFigureOut">
              <a:rPr lang="en-CA" smtClean="0"/>
              <a:t>2018-06-01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B519F9-D520-497F-84ED-735D44473CA0}" type="slidenum">
              <a:rPr lang="en-CA" smtClean="0"/>
              <a:t>‹#›</a:t>
            </a:fld>
            <a:endParaRPr lang="en-CA"/>
          </a:p>
        </p:txBody>
      </p:sp>
    </p:spTree>
    <p:extLst>
      <p:ext uri="{BB962C8B-B14F-4D97-AF65-F5344CB8AC3E}">
        <p14:creationId xmlns:p14="http://schemas.microsoft.com/office/powerpoint/2010/main" val="64118375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B80FDB-A88F-4295-95AA-2A8CEDB846AF}" type="datetimeFigureOut">
              <a:rPr lang="en-CA" smtClean="0"/>
              <a:t>2018-06-01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B519F9-D520-497F-84ED-735D44473CA0}" type="slidenum">
              <a:rPr lang="en-CA" smtClean="0"/>
              <a:t>‹#›</a:t>
            </a:fld>
            <a:endParaRPr lang="en-CA"/>
          </a:p>
        </p:txBody>
      </p:sp>
    </p:spTree>
    <p:extLst>
      <p:ext uri="{BB962C8B-B14F-4D97-AF65-F5344CB8AC3E}">
        <p14:creationId xmlns:p14="http://schemas.microsoft.com/office/powerpoint/2010/main" val="1104351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B80FDB-A88F-4295-95AA-2A8CEDB846AF}" type="datetimeFigureOut">
              <a:rPr lang="en-CA" smtClean="0"/>
              <a:t>2018-06-01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B519F9-D520-497F-84ED-735D44473CA0}" type="slidenum">
              <a:rPr lang="en-CA" smtClean="0"/>
              <a:t>‹#›</a:t>
            </a:fld>
            <a:endParaRPr lang="en-CA"/>
          </a:p>
        </p:txBody>
      </p:sp>
    </p:spTree>
    <p:extLst>
      <p:ext uri="{BB962C8B-B14F-4D97-AF65-F5344CB8AC3E}">
        <p14:creationId xmlns:p14="http://schemas.microsoft.com/office/powerpoint/2010/main" val="4081011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B80FDB-A88F-4295-95AA-2A8CEDB846AF}" type="datetimeFigureOut">
              <a:rPr lang="en-CA" smtClean="0"/>
              <a:t>2018-06-01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B519F9-D520-497F-84ED-735D44473CA0}" type="slidenum">
              <a:rPr lang="en-CA" smtClean="0"/>
              <a:t>‹#›</a:t>
            </a:fld>
            <a:endParaRPr lang="en-CA"/>
          </a:p>
        </p:txBody>
      </p:sp>
    </p:spTree>
    <p:extLst>
      <p:ext uri="{BB962C8B-B14F-4D97-AF65-F5344CB8AC3E}">
        <p14:creationId xmlns:p14="http://schemas.microsoft.com/office/powerpoint/2010/main" val="3203513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B80FDB-A88F-4295-95AA-2A8CEDB846AF}" type="datetimeFigureOut">
              <a:rPr lang="en-CA" smtClean="0"/>
              <a:t>2018-06-01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B519F9-D520-497F-84ED-735D44473CA0}" type="slidenum">
              <a:rPr lang="en-CA" smtClean="0"/>
              <a:t>‹#›</a:t>
            </a:fld>
            <a:endParaRPr lang="en-CA"/>
          </a:p>
        </p:txBody>
      </p:sp>
    </p:spTree>
    <p:extLst>
      <p:ext uri="{BB962C8B-B14F-4D97-AF65-F5344CB8AC3E}">
        <p14:creationId xmlns:p14="http://schemas.microsoft.com/office/powerpoint/2010/main" val="197495622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B80FDB-A88F-4295-95AA-2A8CEDB846AF}" type="datetimeFigureOut">
              <a:rPr lang="en-CA" smtClean="0"/>
              <a:t>2018-06-01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6B519F9-D520-497F-84ED-735D44473CA0}" type="slidenum">
              <a:rPr lang="en-CA" smtClean="0"/>
              <a:t>‹#›</a:t>
            </a:fld>
            <a:endParaRPr lang="en-CA"/>
          </a:p>
        </p:txBody>
      </p:sp>
    </p:spTree>
    <p:extLst>
      <p:ext uri="{BB962C8B-B14F-4D97-AF65-F5344CB8AC3E}">
        <p14:creationId xmlns:p14="http://schemas.microsoft.com/office/powerpoint/2010/main" val="4067334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B80FDB-A88F-4295-95AA-2A8CEDB846AF}" type="datetimeFigureOut">
              <a:rPr lang="en-CA" smtClean="0"/>
              <a:t>2018-06-01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6B519F9-D520-497F-84ED-735D44473CA0}" type="slidenum">
              <a:rPr lang="en-CA" smtClean="0"/>
              <a:t>‹#›</a:t>
            </a:fld>
            <a:endParaRPr lang="en-CA"/>
          </a:p>
        </p:txBody>
      </p:sp>
    </p:spTree>
    <p:extLst>
      <p:ext uri="{BB962C8B-B14F-4D97-AF65-F5344CB8AC3E}">
        <p14:creationId xmlns:p14="http://schemas.microsoft.com/office/powerpoint/2010/main" val="3517106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B80FDB-A88F-4295-95AA-2A8CEDB846AF}" type="datetimeFigureOut">
              <a:rPr lang="en-CA" smtClean="0"/>
              <a:t>2018-06-01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6B519F9-D520-497F-84ED-735D44473CA0}" type="slidenum">
              <a:rPr lang="en-CA" smtClean="0"/>
              <a:t>‹#›</a:t>
            </a:fld>
            <a:endParaRPr lang="en-CA"/>
          </a:p>
        </p:txBody>
      </p:sp>
    </p:spTree>
    <p:extLst>
      <p:ext uri="{BB962C8B-B14F-4D97-AF65-F5344CB8AC3E}">
        <p14:creationId xmlns:p14="http://schemas.microsoft.com/office/powerpoint/2010/main" val="876444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80FDB-A88F-4295-95AA-2A8CEDB846AF}" type="datetimeFigureOut">
              <a:rPr lang="en-CA" smtClean="0"/>
              <a:t>2018-06-01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6B519F9-D520-497F-84ED-735D44473CA0}" type="slidenum">
              <a:rPr lang="en-CA" smtClean="0"/>
              <a:t>‹#›</a:t>
            </a:fld>
            <a:endParaRPr lang="en-CA"/>
          </a:p>
        </p:txBody>
      </p:sp>
    </p:spTree>
    <p:extLst>
      <p:ext uri="{BB962C8B-B14F-4D97-AF65-F5344CB8AC3E}">
        <p14:creationId xmlns:p14="http://schemas.microsoft.com/office/powerpoint/2010/main" val="2276167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B80FDB-A88F-4295-95AA-2A8CEDB846AF}" type="datetimeFigureOut">
              <a:rPr lang="en-CA" smtClean="0"/>
              <a:t>2018-06-01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6B519F9-D520-497F-84ED-735D44473CA0}" type="slidenum">
              <a:rPr lang="en-CA" smtClean="0"/>
              <a:t>‹#›</a:t>
            </a:fld>
            <a:endParaRPr lang="en-CA"/>
          </a:p>
        </p:txBody>
      </p:sp>
    </p:spTree>
    <p:extLst>
      <p:ext uri="{BB962C8B-B14F-4D97-AF65-F5344CB8AC3E}">
        <p14:creationId xmlns:p14="http://schemas.microsoft.com/office/powerpoint/2010/main" val="3032729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B80FDB-A88F-4295-95AA-2A8CEDB846AF}" type="datetimeFigureOut">
              <a:rPr lang="en-CA" smtClean="0"/>
              <a:t>2018-06-01</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B519F9-D520-497F-84ED-735D44473CA0}" type="slidenum">
              <a:rPr lang="en-CA" smtClean="0"/>
              <a:t>‹#›</a:t>
            </a:fld>
            <a:endParaRPr lang="en-CA"/>
          </a:p>
        </p:txBody>
      </p:sp>
    </p:spTree>
    <p:extLst>
      <p:ext uri="{BB962C8B-B14F-4D97-AF65-F5344CB8AC3E}">
        <p14:creationId xmlns:p14="http://schemas.microsoft.com/office/powerpoint/2010/main" val="312837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80FDB-A88F-4295-95AA-2A8CEDB846AF}" type="datetimeFigureOut">
              <a:rPr lang="en-CA" smtClean="0"/>
              <a:t>2018-06-01</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519F9-D520-497F-84ED-735D44473CA0}" type="slidenum">
              <a:rPr lang="en-CA" smtClean="0"/>
              <a:t>‹#›</a:t>
            </a:fld>
            <a:endParaRPr lang="en-CA"/>
          </a:p>
        </p:txBody>
      </p:sp>
    </p:spTree>
    <p:extLst>
      <p:ext uri="{BB962C8B-B14F-4D97-AF65-F5344CB8AC3E}">
        <p14:creationId xmlns:p14="http://schemas.microsoft.com/office/powerpoint/2010/main" val="1691510365"/>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cathexisconsulting.ca/"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A7446C4-3369-4846-B8D3-5F7811496C73}"/>
              </a:ext>
            </a:extLst>
          </p:cNvPr>
          <p:cNvSpPr>
            <a:spLocks noGrp="1"/>
          </p:cNvSpPr>
          <p:nvPr>
            <p:ph type="ctrTitle"/>
          </p:nvPr>
        </p:nvSpPr>
        <p:spPr>
          <a:xfrm>
            <a:off x="685800" y="1122363"/>
            <a:ext cx="7772400" cy="1946597"/>
          </a:xfrm>
        </p:spPr>
        <p:txBody>
          <a:bodyPr>
            <a:normAutofit/>
          </a:bodyPr>
          <a:lstStyle/>
          <a:p>
            <a:pPr lvl="0">
              <a:spcBef>
                <a:spcPts val="0"/>
              </a:spcBef>
              <a:defRPr/>
            </a:pPr>
            <a:r>
              <a:rPr lang="en-US" sz="4800" spc="-100" dirty="0">
                <a:solidFill>
                  <a:schemeClr val="bg1"/>
                </a:solidFill>
              </a:rPr>
              <a:t>The "Burning Question"</a:t>
            </a:r>
            <a:br>
              <a:rPr lang="en-US" sz="4800" spc="-100" dirty="0">
                <a:solidFill>
                  <a:schemeClr val="bg1"/>
                </a:solidFill>
              </a:rPr>
            </a:br>
            <a:r>
              <a:rPr lang="en-US" sz="3200" spc="-100" dirty="0">
                <a:solidFill>
                  <a:schemeClr val="bg1"/>
                </a:solidFill>
              </a:rPr>
              <a:t>A Technique for Building Engagement and Buy-in for Developmental Evaluation </a:t>
            </a:r>
            <a:endParaRPr lang="en-CA" sz="4800" dirty="0">
              <a:solidFill>
                <a:schemeClr val="bg1"/>
              </a:solidFill>
            </a:endParaRPr>
          </a:p>
        </p:txBody>
      </p:sp>
      <p:sp>
        <p:nvSpPr>
          <p:cNvPr id="5" name="Subtitle 4">
            <a:extLst>
              <a:ext uri="{FF2B5EF4-FFF2-40B4-BE49-F238E27FC236}">
                <a16:creationId xmlns:a16="http://schemas.microsoft.com/office/drawing/2014/main" id="{082A3A6C-5175-4BA5-8D38-D4160C3759FF}"/>
              </a:ext>
            </a:extLst>
          </p:cNvPr>
          <p:cNvSpPr>
            <a:spLocks noGrp="1"/>
          </p:cNvSpPr>
          <p:nvPr>
            <p:ph type="subTitle" idx="1"/>
          </p:nvPr>
        </p:nvSpPr>
        <p:spPr>
          <a:xfrm>
            <a:off x="1115616" y="3429000"/>
            <a:ext cx="6858000" cy="1324744"/>
          </a:xfrm>
        </p:spPr>
        <p:txBody>
          <a:bodyPr>
            <a:normAutofit/>
          </a:bodyPr>
          <a:lstStyle/>
          <a:p>
            <a:r>
              <a:rPr lang="en-US" sz="2000" cap="none" spc="-100" dirty="0">
                <a:solidFill>
                  <a:schemeClr val="bg1"/>
                </a:solidFill>
                <a:latin typeface="+mj-lt"/>
              </a:rPr>
              <a:t>Rochelle Zorzi and Peter Rudiak-Gould </a:t>
            </a:r>
          </a:p>
          <a:p>
            <a:r>
              <a:rPr lang="en-US" sz="2000" kern="100" cap="none" spc="-100" dirty="0">
                <a:solidFill>
                  <a:schemeClr val="bg1"/>
                </a:solidFill>
                <a:latin typeface="+mj-lt"/>
              </a:rPr>
              <a:t>Canadian Evaluation Society Conference</a:t>
            </a:r>
          </a:p>
          <a:p>
            <a:r>
              <a:rPr lang="en-US" sz="2000" spc="-100" dirty="0">
                <a:solidFill>
                  <a:schemeClr val="bg1"/>
                </a:solidFill>
                <a:latin typeface="+mj-lt"/>
              </a:rPr>
              <a:t>May 28, 2018</a:t>
            </a:r>
            <a:endParaRPr lang="en-CA" sz="2000" dirty="0">
              <a:solidFill>
                <a:schemeClr val="bg1"/>
              </a:solidFill>
              <a:latin typeface="+mj-lt"/>
            </a:endParaRPr>
          </a:p>
        </p:txBody>
      </p:sp>
      <p:pic>
        <p:nvPicPr>
          <p:cNvPr id="4" name="Picture 3" title="Cathexis logo">
            <a:extLst>
              <a:ext uri="{FF2B5EF4-FFF2-40B4-BE49-F238E27FC236}">
                <a16:creationId xmlns:a16="http://schemas.microsoft.com/office/drawing/2014/main" id="{9CFAC004-397C-114C-A3F6-AE44EF3A5F2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62187" y="5482117"/>
            <a:ext cx="2619375" cy="762000"/>
          </a:xfrm>
          <a:prstGeom prst="rect">
            <a:avLst/>
          </a:prstGeom>
          <a:noFill/>
          <a:ln>
            <a:noFill/>
          </a:ln>
        </p:spPr>
      </p:pic>
      <p:sp>
        <p:nvSpPr>
          <p:cNvPr id="2" name="TextBox 1">
            <a:extLst>
              <a:ext uri="{FF2B5EF4-FFF2-40B4-BE49-F238E27FC236}">
                <a16:creationId xmlns:a16="http://schemas.microsoft.com/office/drawing/2014/main" id="{451EF409-1C8D-884F-B34E-A614F3DD8DF0}"/>
              </a:ext>
            </a:extLst>
          </p:cNvPr>
          <p:cNvSpPr txBox="1"/>
          <p:nvPr/>
        </p:nvSpPr>
        <p:spPr>
          <a:xfrm>
            <a:off x="3677321" y="6248345"/>
            <a:ext cx="1906035" cy="276999"/>
          </a:xfrm>
          <a:prstGeom prst="rect">
            <a:avLst/>
          </a:prstGeom>
          <a:noFill/>
        </p:spPr>
        <p:txBody>
          <a:bodyPr wrap="none" rtlCol="0">
            <a:spAutoFit/>
          </a:bodyPr>
          <a:lstStyle/>
          <a:p>
            <a:pPr algn="ctr"/>
            <a:r>
              <a:rPr lang="en-US" sz="1200" dirty="0">
                <a:solidFill>
                  <a:schemeClr val="bg1"/>
                </a:solidFill>
                <a:hlinkClick r:id="rId4"/>
              </a:rPr>
              <a:t>www.cathexisconsulting.ca</a:t>
            </a:r>
            <a:r>
              <a:rPr lang="en-US" sz="1200" dirty="0">
                <a:solidFill>
                  <a:schemeClr val="bg1"/>
                </a:solidFill>
              </a:rPr>
              <a:t> </a:t>
            </a:r>
          </a:p>
        </p:txBody>
      </p:sp>
    </p:spTree>
    <p:extLst>
      <p:ext uri="{BB962C8B-B14F-4D97-AF65-F5344CB8AC3E}">
        <p14:creationId xmlns:p14="http://schemas.microsoft.com/office/powerpoint/2010/main" val="3702306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12" name="Rectangle 82">
            <a:extLst>
              <a:ext uri="{FF2B5EF4-FFF2-40B4-BE49-F238E27FC236}">
                <a16:creationId xmlns:a16="http://schemas.microsoft.com/office/drawing/2014/main" id="{B558F58E-93BA-44A3-BCDA-585AFF2E4F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13" name="Straight Arrow Connector 84">
            <a:extLst>
              <a:ext uri="{FF2B5EF4-FFF2-40B4-BE49-F238E27FC236}">
                <a16:creationId xmlns:a16="http://schemas.microsoft.com/office/drawing/2014/main" id="{BCD0BBC1-A7D4-445D-98AC-95A6A45D8E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1490" y="2316480"/>
            <a:ext cx="30861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4110" name="Picture 14" descr="Chipmunk with an armful of peanuts" title="Chipmunk gathering nuts">
            <a:extLst>
              <a:ext uri="{FF2B5EF4-FFF2-40B4-BE49-F238E27FC236}">
                <a16:creationId xmlns:a16="http://schemas.microsoft.com/office/drawing/2014/main" id="{34DDDA7B-920C-455C-BFF7-56B0EE59C5F6}"/>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t="-1" b="-1"/>
          <a:stretch/>
        </p:blipFill>
        <p:spPr bwMode="auto">
          <a:xfrm>
            <a:off x="4432302" y="10"/>
            <a:ext cx="4709157" cy="6857990"/>
          </a:xfrm>
          <a:custGeom>
            <a:avLst/>
            <a:gdLst>
              <a:gd name="connsiteX0" fmla="*/ 45571 w 6278877"/>
              <a:gd name="connsiteY0" fmla="*/ 0 h 6858000"/>
              <a:gd name="connsiteX1" fmla="*/ 6278877 w 6278877"/>
              <a:gd name="connsiteY1" fmla="*/ 0 h 6858000"/>
              <a:gd name="connsiteX2" fmla="*/ 6278877 w 6278877"/>
              <a:gd name="connsiteY2" fmla="*/ 6858000 h 6858000"/>
              <a:gd name="connsiteX3" fmla="*/ 3292307 w 6278877"/>
              <a:gd name="connsiteY3" fmla="*/ 6858000 h 6858000"/>
              <a:gd name="connsiteX4" fmla="*/ 3181525 w 6278877"/>
              <a:gd name="connsiteY4" fmla="*/ 6786980 h 6858000"/>
              <a:gd name="connsiteX5" fmla="*/ 0 w 6278877"/>
              <a:gd name="connsiteY5" fmla="*/ 803252 h 6858000"/>
              <a:gd name="connsiteX6" fmla="*/ 37255 w 6278877"/>
              <a:gd name="connsiteY6" fmla="*/ 654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3AD5D60-BC34-4E98-89C7-0A57E23F2FF2}"/>
              </a:ext>
            </a:extLst>
          </p:cNvPr>
          <p:cNvSpPr>
            <a:spLocks noGrp="1"/>
          </p:cNvSpPr>
          <p:nvPr>
            <p:ph type="title"/>
          </p:nvPr>
        </p:nvSpPr>
        <p:spPr>
          <a:xfrm>
            <a:off x="491490" y="2671011"/>
            <a:ext cx="3288422" cy="2427120"/>
          </a:xfrm>
          <a:prstGeom prst="rect">
            <a:avLst/>
          </a:prstGeom>
        </p:spPr>
        <p:txBody>
          <a:bodyPr vert="horz" lIns="91440" tIns="45720" rIns="91440" bIns="45720" rtlCol="0" anchor="t">
            <a:normAutofit/>
          </a:bodyPr>
          <a:lstStyle/>
          <a:p>
            <a:r>
              <a:rPr lang="en-US" sz="2800" b="1" dirty="0"/>
              <a:t>Lesson 3: </a:t>
            </a:r>
            <a:br>
              <a:rPr lang="en-US" sz="2900" dirty="0"/>
            </a:br>
            <a:r>
              <a:rPr lang="en-US" sz="2700" dirty="0"/>
              <a:t>Choose </a:t>
            </a:r>
            <a:r>
              <a:rPr lang="en-US" sz="2700" b="1" dirty="0"/>
              <a:t>simple and easy data collection </a:t>
            </a:r>
            <a:r>
              <a:rPr lang="en-US" sz="2700" dirty="0"/>
              <a:t>activities</a:t>
            </a:r>
          </a:p>
        </p:txBody>
      </p:sp>
    </p:spTree>
    <p:extLst>
      <p:ext uri="{BB962C8B-B14F-4D97-AF65-F5344CB8AC3E}">
        <p14:creationId xmlns:p14="http://schemas.microsoft.com/office/powerpoint/2010/main" val="3231827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465D016E-8C93-46D6-AE7B-0670E90E2F68}"/>
              </a:ext>
            </a:extLst>
          </p:cNvPr>
          <p:cNvSpPr>
            <a:spLocks noGrp="1"/>
          </p:cNvSpPr>
          <p:nvPr>
            <p:ph type="title"/>
          </p:nvPr>
        </p:nvSpPr>
        <p:spPr>
          <a:xfrm>
            <a:off x="628650" y="365126"/>
            <a:ext cx="5455518" cy="1325563"/>
          </a:xfrm>
        </p:spPr>
        <p:txBody>
          <a:bodyPr>
            <a:normAutofit/>
          </a:bodyPr>
          <a:lstStyle/>
          <a:p>
            <a:r>
              <a:rPr lang="en-CA" sz="3200" dirty="0"/>
              <a:t>What our clients have said</a:t>
            </a:r>
          </a:p>
        </p:txBody>
      </p:sp>
      <p:graphicFrame>
        <p:nvGraphicFramePr>
          <p:cNvPr id="29" name="Diagram 28">
            <a:extLst>
              <a:ext uri="{FF2B5EF4-FFF2-40B4-BE49-F238E27FC236}">
                <a16:creationId xmlns:a16="http://schemas.microsoft.com/office/drawing/2014/main" id="{1A732DAC-7B63-49AC-BDBB-AB3D11EFC8FF}"/>
              </a:ext>
            </a:extLst>
          </p:cNvPr>
          <p:cNvGraphicFramePr/>
          <p:nvPr>
            <p:extLst>
              <p:ext uri="{D42A27DB-BD31-4B8C-83A1-F6EECF244321}">
                <p14:modId xmlns:p14="http://schemas.microsoft.com/office/powerpoint/2010/main" val="1335501564"/>
              </p:ext>
            </p:extLst>
          </p:nvPr>
        </p:nvGraphicFramePr>
        <p:xfrm>
          <a:off x="1524000" y="184482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1145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eter Rudiak-Gould with his baby, Jonah" title="Peter and Jonah">
            <a:extLst>
              <a:ext uri="{FF2B5EF4-FFF2-40B4-BE49-F238E27FC236}">
                <a16:creationId xmlns:a16="http://schemas.microsoft.com/office/drawing/2014/main" id="{AEDAE800-1AF3-41EA-B308-72E33BA30DEA}"/>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355" y="10"/>
            <a:ext cx="4572000" cy="6857990"/>
          </a:xfrm>
          <a:prstGeom prst="rect">
            <a:avLst/>
          </a:prstGeom>
        </p:spPr>
      </p:pic>
      <p:sp>
        <p:nvSpPr>
          <p:cNvPr id="2" name="Title 1">
            <a:extLst>
              <a:ext uri="{FF2B5EF4-FFF2-40B4-BE49-F238E27FC236}">
                <a16:creationId xmlns:a16="http://schemas.microsoft.com/office/drawing/2014/main" id="{80BE0553-D192-4AFF-A66F-FB09946F9EFE}"/>
              </a:ext>
            </a:extLst>
          </p:cNvPr>
          <p:cNvSpPr>
            <a:spLocks noGrp="1"/>
          </p:cNvSpPr>
          <p:nvPr>
            <p:ph type="title"/>
          </p:nvPr>
        </p:nvSpPr>
        <p:spPr>
          <a:xfrm>
            <a:off x="5076057" y="640081"/>
            <a:ext cx="3587882" cy="5885263"/>
          </a:xfrm>
          <a:noFill/>
        </p:spPr>
        <p:txBody>
          <a:bodyPr vert="horz" lIns="91440" tIns="45720" rIns="91440" bIns="45720" rtlCol="0" anchor="ctr">
            <a:noAutofit/>
          </a:bodyPr>
          <a:lstStyle/>
          <a:p>
            <a:r>
              <a:rPr lang="en-US" sz="2400" b="1" dirty="0"/>
              <a:t>Peter’s burning questions: </a:t>
            </a:r>
            <a:br>
              <a:rPr lang="en-US" sz="2000" dirty="0"/>
            </a:br>
            <a:br>
              <a:rPr lang="en-US" sz="2000" dirty="0"/>
            </a:br>
            <a:r>
              <a:rPr lang="en-US" sz="2000" dirty="0"/>
              <a:t>1. Is there a way of making you nap that </a:t>
            </a:r>
            <a:r>
              <a:rPr lang="en-US" sz="2000" i="1" dirty="0"/>
              <a:t>doesn't</a:t>
            </a:r>
            <a:r>
              <a:rPr lang="en-US" sz="2000" dirty="0"/>
              <a:t> involve bouncing on an exercise ball in a pitch-black room for 2 hours?</a:t>
            </a:r>
            <a:br>
              <a:rPr lang="en-US" sz="2000" dirty="0"/>
            </a:br>
            <a:br>
              <a:rPr lang="en-US" sz="2000" dirty="0"/>
            </a:br>
            <a:r>
              <a:rPr lang="en-US" sz="2000" dirty="0"/>
              <a:t>2. Why do you cry when I put a hat on you?</a:t>
            </a:r>
            <a:br>
              <a:rPr lang="en-US" sz="2000" dirty="0"/>
            </a:br>
            <a:br>
              <a:rPr lang="en-US" sz="2000" dirty="0"/>
            </a:br>
            <a:r>
              <a:rPr lang="en-US" sz="2000" dirty="0"/>
              <a:t>3. What's that smell?</a:t>
            </a:r>
            <a:br>
              <a:rPr lang="en-US" sz="2000" dirty="0"/>
            </a:br>
            <a:endParaRPr lang="en-US" sz="2000" dirty="0"/>
          </a:p>
        </p:txBody>
      </p:sp>
    </p:spTree>
    <p:extLst>
      <p:ext uri="{BB962C8B-B14F-4D97-AF65-F5344CB8AC3E}">
        <p14:creationId xmlns:p14="http://schemas.microsoft.com/office/powerpoint/2010/main" val="504040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eter Rudiak-Gould with his baby, Jonah" title="Peter and Jonah">
            <a:extLst>
              <a:ext uri="{FF2B5EF4-FFF2-40B4-BE49-F238E27FC236}">
                <a16:creationId xmlns:a16="http://schemas.microsoft.com/office/drawing/2014/main" id="{AEDAE800-1AF3-41EA-B308-72E33BA30DEA}"/>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979712" y="476672"/>
            <a:ext cx="4715792" cy="594928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3472614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0" name="Picture 6" descr="Hands shaping clay on a potter's wheel&#10;&#10;Credit: https://www.goodfreephotos.com/cache/people/hands-working-clay-making-pottery.jpg" title="Sculpting with clay">
            <a:extLst>
              <a:ext uri="{FF2B5EF4-FFF2-40B4-BE49-F238E27FC236}">
                <a16:creationId xmlns:a16="http://schemas.microsoft.com/office/drawing/2014/main" id="{E6B6C83F-D0D3-4EFB-85A5-B693FA976FB9}"/>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t="-1" b="-1"/>
          <a:stretch/>
        </p:blipFill>
        <p:spPr bwMode="auto">
          <a:xfrm>
            <a:off x="0" y="10"/>
            <a:ext cx="2915796" cy="6857990"/>
          </a:xfrm>
          <a:prstGeom prst="rect">
            <a:avLst/>
          </a:prstGeom>
          <a:noFill/>
          <a:effectLst/>
          <a:extLst>
            <a:ext uri="{909E8E84-426E-40DD-AFC4-6F175D3DCCD1}">
              <a14:hiddenFill xmlns:a14="http://schemas.microsoft.com/office/drawing/2010/main">
                <a:solidFill>
                  <a:srgbClr val="FFFFFF"/>
                </a:solidFill>
              </a14:hiddenFill>
            </a:ext>
          </a:extLst>
        </p:spPr>
      </p:pic>
      <p:sp>
        <p:nvSpPr>
          <p:cNvPr id="12" name="Content Placeholder 11">
            <a:extLst>
              <a:ext uri="{FF2B5EF4-FFF2-40B4-BE49-F238E27FC236}">
                <a16:creationId xmlns:a16="http://schemas.microsoft.com/office/drawing/2014/main" id="{11C48EB0-16C2-4722-9E3F-D63EC8662C60}"/>
              </a:ext>
            </a:extLst>
          </p:cNvPr>
          <p:cNvSpPr>
            <a:spLocks noGrp="1"/>
          </p:cNvSpPr>
          <p:nvPr>
            <p:ph idx="1"/>
          </p:nvPr>
        </p:nvSpPr>
        <p:spPr>
          <a:xfrm>
            <a:off x="5436096" y="5805264"/>
            <a:ext cx="3262022" cy="778595"/>
          </a:xfrm>
        </p:spPr>
        <p:txBody>
          <a:bodyPr>
            <a:normAutofit/>
          </a:bodyPr>
          <a:lstStyle/>
          <a:p>
            <a:pPr marL="0" indent="0">
              <a:buNone/>
            </a:pPr>
            <a:r>
              <a:rPr lang="en-CA" sz="2100" dirty="0"/>
              <a:t>Developmental evaluation: a lot like sculpting with clay</a:t>
            </a:r>
          </a:p>
        </p:txBody>
      </p:sp>
    </p:spTree>
    <p:extLst>
      <p:ext uri="{BB962C8B-B14F-4D97-AF65-F5344CB8AC3E}">
        <p14:creationId xmlns:p14="http://schemas.microsoft.com/office/powerpoint/2010/main" val="3477122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Question marks" title="Question marks">
            <a:extLst>
              <a:ext uri="{FF2B5EF4-FFF2-40B4-BE49-F238E27FC236}">
                <a16:creationId xmlns:a16="http://schemas.microsoft.com/office/drawing/2014/main" id="{3FD2C124-42AB-41AC-A60D-2DB6F777E2AC}"/>
              </a:ext>
            </a:extLst>
          </p:cNvPr>
          <p:cNvPicPr>
            <a:picLocks noChangeAspect="1" noChangeArrowheads="1"/>
          </p:cNvPicPr>
          <p:nvPr/>
        </p:nvPicPr>
        <p:blipFill rotWithShape="1">
          <a:blip r:embed="rId3">
            <a:duotone>
              <a:schemeClr val="bg2">
                <a:shade val="45000"/>
                <a:satMod val="135000"/>
              </a:schemeClr>
              <a:prstClr val="white"/>
            </a:duotone>
            <a:extLst>
              <a:ext uri="{28A0092B-C50C-407E-A947-70E740481C1C}">
                <a14:useLocalDpi xmlns:a14="http://schemas.microsoft.com/office/drawing/2010/main"/>
              </a:ext>
            </a:extLst>
          </a:blip>
          <a:srcRect/>
          <a:stretch/>
        </p:blipFill>
        <p:spPr bwMode="auto">
          <a:xfrm>
            <a:off x="20" y="1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052"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5616465" y="2277613"/>
            <a:ext cx="3527535"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37" name="Straight Connector 136">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10248" y="5123793"/>
            <a:ext cx="701565"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D5F98BC-AF3A-4EA3-8752-6522453206DE}"/>
              </a:ext>
            </a:extLst>
          </p:cNvPr>
          <p:cNvSpPr>
            <a:spLocks noGrp="1"/>
          </p:cNvSpPr>
          <p:nvPr>
            <p:ph type="title"/>
          </p:nvPr>
        </p:nvSpPr>
        <p:spPr>
          <a:xfrm>
            <a:off x="6016515" y="3231931"/>
            <a:ext cx="2889031" cy="1834056"/>
          </a:xfrm>
        </p:spPr>
        <p:txBody>
          <a:bodyPr vert="horz" lIns="91440" tIns="45720" rIns="91440" bIns="45720" rtlCol="0" anchor="b">
            <a:normAutofit/>
          </a:bodyPr>
          <a:lstStyle/>
          <a:p>
            <a:pPr algn="ctr"/>
            <a:r>
              <a:rPr lang="en-US" sz="4000" b="1" dirty="0">
                <a:solidFill>
                  <a:schemeClr val="accent3">
                    <a:lumMod val="75000"/>
                    <a:lumOff val="25000"/>
                  </a:schemeClr>
                </a:solidFill>
              </a:rPr>
              <a:t>The burning question</a:t>
            </a:r>
          </a:p>
        </p:txBody>
      </p:sp>
      <p:sp>
        <p:nvSpPr>
          <p:cNvPr id="3" name="Content Placeholder 2">
            <a:extLst>
              <a:ext uri="{FF2B5EF4-FFF2-40B4-BE49-F238E27FC236}">
                <a16:creationId xmlns:a16="http://schemas.microsoft.com/office/drawing/2014/main" id="{8CDA4ADF-17D7-4A32-8BB8-70629ABAD442}"/>
              </a:ext>
            </a:extLst>
          </p:cNvPr>
          <p:cNvSpPr>
            <a:spLocks noGrp="1"/>
          </p:cNvSpPr>
          <p:nvPr>
            <p:ph idx="1"/>
          </p:nvPr>
        </p:nvSpPr>
        <p:spPr>
          <a:xfrm>
            <a:off x="5837182" y="5242674"/>
            <a:ext cx="3247697" cy="1138647"/>
          </a:xfrm>
        </p:spPr>
        <p:txBody>
          <a:bodyPr vert="horz" lIns="91440" tIns="45720" rIns="91440" bIns="45720" rtlCol="0">
            <a:normAutofit/>
          </a:bodyPr>
          <a:lstStyle/>
          <a:p>
            <a:pPr marL="0" indent="0" algn="ctr">
              <a:buNone/>
            </a:pPr>
            <a:r>
              <a:rPr lang="en-US" sz="2000" dirty="0"/>
              <a:t>What do you need to know, right now, to design or run the program effectively?</a:t>
            </a:r>
          </a:p>
        </p:txBody>
      </p:sp>
    </p:spTree>
    <p:extLst>
      <p:ext uri="{BB962C8B-B14F-4D97-AF65-F5344CB8AC3E}">
        <p14:creationId xmlns:p14="http://schemas.microsoft.com/office/powerpoint/2010/main" val="1544321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FD088-DB26-4709-B836-53FA83FE662F}"/>
              </a:ext>
            </a:extLst>
          </p:cNvPr>
          <p:cNvSpPr>
            <a:spLocks noGrp="1"/>
          </p:cNvSpPr>
          <p:nvPr>
            <p:ph type="title"/>
          </p:nvPr>
        </p:nvSpPr>
        <p:spPr>
          <a:xfrm>
            <a:off x="628650" y="365125"/>
            <a:ext cx="7886700" cy="1325563"/>
          </a:xfrm>
        </p:spPr>
        <p:txBody>
          <a:bodyPr>
            <a:normAutofit/>
          </a:bodyPr>
          <a:lstStyle/>
          <a:p>
            <a:r>
              <a:rPr lang="en-CA" dirty="0"/>
              <a:t>How it works</a:t>
            </a:r>
          </a:p>
        </p:txBody>
      </p:sp>
      <p:graphicFrame>
        <p:nvGraphicFramePr>
          <p:cNvPr id="12" name="Diagram 11">
            <a:extLst>
              <a:ext uri="{FF2B5EF4-FFF2-40B4-BE49-F238E27FC236}">
                <a16:creationId xmlns:a16="http://schemas.microsoft.com/office/drawing/2014/main" id="{B4D86844-BA40-4E4C-A8A0-9F7709ABFE23}"/>
              </a:ext>
            </a:extLst>
          </p:cNvPr>
          <p:cNvGraphicFramePr/>
          <p:nvPr>
            <p:extLst>
              <p:ext uri="{D42A27DB-BD31-4B8C-83A1-F6EECF244321}">
                <p14:modId xmlns:p14="http://schemas.microsoft.com/office/powerpoint/2010/main" val="1023552835"/>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7345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7975ABDC-CEF5-4CB4-BA5B-4A95EA8D2F32}"/>
              </a:ext>
            </a:extLst>
          </p:cNvPr>
          <p:cNvSpPr>
            <a:spLocks noGrp="1"/>
          </p:cNvSpPr>
          <p:nvPr>
            <p:ph type="title"/>
          </p:nvPr>
        </p:nvSpPr>
        <p:spPr/>
        <p:txBody>
          <a:bodyPr/>
          <a:lstStyle/>
          <a:p>
            <a:r>
              <a:rPr lang="en-CA" dirty="0"/>
              <a:t>Burning questions</a:t>
            </a:r>
          </a:p>
        </p:txBody>
      </p:sp>
      <p:sp>
        <p:nvSpPr>
          <p:cNvPr id="5" name="Content Placeholder 4">
            <a:extLst>
              <a:ext uri="{FF2B5EF4-FFF2-40B4-BE49-F238E27FC236}">
                <a16:creationId xmlns:a16="http://schemas.microsoft.com/office/drawing/2014/main" id="{704A3B02-83D8-40C6-A48F-6A41D58174B8}"/>
              </a:ext>
            </a:extLst>
          </p:cNvPr>
          <p:cNvSpPr>
            <a:spLocks noGrp="1"/>
          </p:cNvSpPr>
          <p:nvPr>
            <p:ph idx="1"/>
          </p:nvPr>
        </p:nvSpPr>
        <p:spPr>
          <a:xfrm>
            <a:off x="2215937" y="2938585"/>
            <a:ext cx="2444965" cy="1886485"/>
          </a:xfrm>
          <a:prstGeom prst="wedgeEllipseCallout">
            <a:avLst>
              <a:gd name="adj1" fmla="val 24670"/>
              <a:gd name="adj2" fmla="val 72251"/>
            </a:avLst>
          </a:prstGeom>
          <a:solidFill>
            <a:schemeClr val="accent3">
              <a:lumMod val="10000"/>
              <a:lumOff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oAutofit/>
          </a:bodyPr>
          <a:lstStyle/>
          <a:p>
            <a:pPr marL="0" indent="0" algn="ctr">
              <a:buNone/>
            </a:pPr>
            <a:r>
              <a:rPr lang="en-CA" sz="2000" dirty="0"/>
              <a:t>What do our clients value most about the program?</a:t>
            </a:r>
          </a:p>
        </p:txBody>
      </p:sp>
      <p:sp>
        <p:nvSpPr>
          <p:cNvPr id="6" name="Content Placeholder 4">
            <a:extLst>
              <a:ext uri="{FF2B5EF4-FFF2-40B4-BE49-F238E27FC236}">
                <a16:creationId xmlns:a16="http://schemas.microsoft.com/office/drawing/2014/main" id="{D4D85B5C-3412-404C-B655-D73354AFD04D}"/>
              </a:ext>
            </a:extLst>
          </p:cNvPr>
          <p:cNvSpPr txBox="1">
            <a:spLocks/>
          </p:cNvSpPr>
          <p:nvPr/>
        </p:nvSpPr>
        <p:spPr>
          <a:xfrm>
            <a:off x="382937" y="1592341"/>
            <a:ext cx="2444965" cy="1886484"/>
          </a:xfrm>
          <a:prstGeom prst="wedgeEllipseCallout">
            <a:avLst>
              <a:gd name="adj1" fmla="val -20019"/>
              <a:gd name="adj2" fmla="val 76408"/>
            </a:avLst>
          </a:prstGeom>
          <a:solidFill>
            <a:schemeClr val="accent3">
              <a:lumMod val="25000"/>
              <a:lumOff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CA" sz="2000" dirty="0"/>
              <a:t>How much programming are clients </a:t>
            </a:r>
            <a:r>
              <a:rPr lang="en-CA" sz="2000" i="1" dirty="0"/>
              <a:t>actually</a:t>
            </a:r>
            <a:r>
              <a:rPr lang="en-CA" sz="2000" dirty="0"/>
              <a:t> getting?</a:t>
            </a:r>
          </a:p>
        </p:txBody>
      </p:sp>
      <p:sp>
        <p:nvSpPr>
          <p:cNvPr id="7" name="Content Placeholder 4">
            <a:extLst>
              <a:ext uri="{FF2B5EF4-FFF2-40B4-BE49-F238E27FC236}">
                <a16:creationId xmlns:a16="http://schemas.microsoft.com/office/drawing/2014/main" id="{7592C782-83DD-4887-940C-41C7FD607825}"/>
              </a:ext>
            </a:extLst>
          </p:cNvPr>
          <p:cNvSpPr txBox="1">
            <a:spLocks/>
          </p:cNvSpPr>
          <p:nvPr/>
        </p:nvSpPr>
        <p:spPr>
          <a:xfrm>
            <a:off x="5885499" y="2338668"/>
            <a:ext cx="2444965" cy="2138547"/>
          </a:xfrm>
          <a:prstGeom prst="wedgeEllipseCallout">
            <a:avLst>
              <a:gd name="adj1" fmla="val 31036"/>
              <a:gd name="adj2" fmla="val 62160"/>
            </a:avLst>
          </a:prstGeom>
          <a:solidFill>
            <a:schemeClr val="tx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CA" sz="2000" dirty="0"/>
              <a:t>How important is </a:t>
            </a:r>
            <a:r>
              <a:rPr lang="en-CA" sz="2000" i="1" dirty="0"/>
              <a:t>this</a:t>
            </a:r>
            <a:r>
              <a:rPr lang="en-CA" sz="2000" dirty="0"/>
              <a:t> component of the program?</a:t>
            </a:r>
          </a:p>
        </p:txBody>
      </p:sp>
      <p:sp>
        <p:nvSpPr>
          <p:cNvPr id="8" name="Content Placeholder 4">
            <a:extLst>
              <a:ext uri="{FF2B5EF4-FFF2-40B4-BE49-F238E27FC236}">
                <a16:creationId xmlns:a16="http://schemas.microsoft.com/office/drawing/2014/main" id="{FDEC25AB-A878-45F4-BC39-998E915480F2}"/>
              </a:ext>
            </a:extLst>
          </p:cNvPr>
          <p:cNvSpPr txBox="1">
            <a:spLocks/>
          </p:cNvSpPr>
          <p:nvPr/>
        </p:nvSpPr>
        <p:spPr>
          <a:xfrm>
            <a:off x="3371850" y="1395425"/>
            <a:ext cx="3131811" cy="1886485"/>
          </a:xfrm>
          <a:prstGeom prst="wedgeEllipseCallout">
            <a:avLst>
              <a:gd name="adj1" fmla="val -3534"/>
              <a:gd name="adj2" fmla="val 76854"/>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CA" sz="2000" dirty="0">
                <a:solidFill>
                  <a:schemeClr val="bg1"/>
                </a:solidFill>
              </a:rPr>
              <a:t>How can we identify clients who are most likely to benefit from the program?</a:t>
            </a:r>
          </a:p>
        </p:txBody>
      </p:sp>
      <p:sp>
        <p:nvSpPr>
          <p:cNvPr id="9" name="Speech Bubble: Oval 8">
            <a:extLst>
              <a:ext uri="{FF2B5EF4-FFF2-40B4-BE49-F238E27FC236}">
                <a16:creationId xmlns:a16="http://schemas.microsoft.com/office/drawing/2014/main" id="{E8CCEC0B-65DF-420D-8FC1-14A62A260FA2}"/>
              </a:ext>
            </a:extLst>
          </p:cNvPr>
          <p:cNvSpPr/>
          <p:nvPr/>
        </p:nvSpPr>
        <p:spPr>
          <a:xfrm>
            <a:off x="4262693" y="3917052"/>
            <a:ext cx="2743200" cy="2293799"/>
          </a:xfrm>
          <a:prstGeom prst="wedgeEllipseCallout">
            <a:avLst>
              <a:gd name="adj1" fmla="val -48155"/>
              <a:gd name="adj2" fmla="val 46162"/>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ctr">
            <a:spAutoFit/>
          </a:bodyPr>
          <a:lstStyle/>
          <a:p>
            <a:pPr algn="ctr"/>
            <a:r>
              <a:rPr lang="en-CA" sz="2000" dirty="0">
                <a:solidFill>
                  <a:schemeClr val="bg1"/>
                </a:solidFill>
              </a:rPr>
              <a:t>Which benefits should we emphasize when we talk about the project? </a:t>
            </a:r>
          </a:p>
        </p:txBody>
      </p:sp>
      <p:sp>
        <p:nvSpPr>
          <p:cNvPr id="10" name="Content Placeholder 4">
            <a:extLst>
              <a:ext uri="{FF2B5EF4-FFF2-40B4-BE49-F238E27FC236}">
                <a16:creationId xmlns:a16="http://schemas.microsoft.com/office/drawing/2014/main" id="{B509E767-F3F5-46A6-B1AD-DE11862F3646}"/>
              </a:ext>
            </a:extLst>
          </p:cNvPr>
          <p:cNvSpPr txBox="1">
            <a:spLocks/>
          </p:cNvSpPr>
          <p:nvPr/>
        </p:nvSpPr>
        <p:spPr>
          <a:xfrm>
            <a:off x="628650" y="4322417"/>
            <a:ext cx="2743200" cy="1886484"/>
          </a:xfrm>
          <a:prstGeom prst="wedgeEllipseCallout">
            <a:avLst>
              <a:gd name="adj1" fmla="val 34723"/>
              <a:gd name="adj2" fmla="val 61731"/>
            </a:avLst>
          </a:prstGeom>
          <a:solidFill>
            <a:schemeClr val="accent3">
              <a:lumMod val="90000"/>
              <a:lumOff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CA" sz="2000" dirty="0">
                <a:solidFill>
                  <a:schemeClr val="bg1"/>
                </a:solidFill>
              </a:rPr>
              <a:t>What works for getting partners to support key activities?</a:t>
            </a:r>
          </a:p>
        </p:txBody>
      </p:sp>
    </p:spTree>
    <p:extLst>
      <p:ext uri="{BB962C8B-B14F-4D97-AF65-F5344CB8AC3E}">
        <p14:creationId xmlns:p14="http://schemas.microsoft.com/office/powerpoint/2010/main" val="4042793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Graphic 8" descr="Question mark in a circle" title="Question mark">
            <a:extLst>
              <a:ext uri="{FF2B5EF4-FFF2-40B4-BE49-F238E27FC236}">
                <a16:creationId xmlns:a16="http://schemas.microsoft.com/office/drawing/2014/main" id="{ACAAF5D7-299C-47E0-BF58-5B55CABE4EA9}"/>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628650" y="2914651"/>
            <a:ext cx="1028700" cy="1028700"/>
          </a:xfrm>
          <a:prstGeom prst="rect">
            <a:avLst/>
          </a:prstGeom>
        </p:spPr>
      </p:pic>
      <p:pic>
        <p:nvPicPr>
          <p:cNvPr id="18" name="Graphic 17">
            <a:extLst>
              <a:ext uri="{FF2B5EF4-FFF2-40B4-BE49-F238E27FC236}">
                <a16:creationId xmlns:a16="http://schemas.microsoft.com/office/drawing/2014/main" id="{300FBB1A-55EB-4106-B758-BAE2EA620C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6641431" y="816337"/>
            <a:ext cx="5225327" cy="5225327"/>
          </a:xfrm>
          <a:prstGeom prst="rect">
            <a:avLst/>
          </a:prstGeom>
        </p:spPr>
      </p:pic>
      <p:sp>
        <p:nvSpPr>
          <p:cNvPr id="4" name="Title 3">
            <a:extLst>
              <a:ext uri="{FF2B5EF4-FFF2-40B4-BE49-F238E27FC236}">
                <a16:creationId xmlns:a16="http://schemas.microsoft.com/office/drawing/2014/main" id="{738D4D97-D100-4D0A-BCB6-63F3C89E58D7}"/>
              </a:ext>
            </a:extLst>
          </p:cNvPr>
          <p:cNvSpPr>
            <a:spLocks noGrp="1"/>
          </p:cNvSpPr>
          <p:nvPr>
            <p:ph type="title"/>
          </p:nvPr>
        </p:nvSpPr>
        <p:spPr>
          <a:xfrm>
            <a:off x="1778000" y="2187743"/>
            <a:ext cx="4863431" cy="2482515"/>
          </a:xfrm>
        </p:spPr>
        <p:txBody>
          <a:bodyPr vert="horz" lIns="91440" tIns="45720" rIns="91440" bIns="45720" rtlCol="0" anchor="ctr">
            <a:normAutofit/>
          </a:bodyPr>
          <a:lstStyle/>
          <a:p>
            <a:r>
              <a:rPr lang="en-US" sz="4200" kern="1200" dirty="0">
                <a:solidFill>
                  <a:schemeClr val="tx1"/>
                </a:solidFill>
                <a:latin typeface="+mj-lt"/>
                <a:ea typeface="+mj-ea"/>
                <a:cs typeface="+mj-cs"/>
              </a:rPr>
              <a:t>Three things we’ve learned about burning questions</a:t>
            </a:r>
          </a:p>
        </p:txBody>
      </p:sp>
      <p:sp>
        <p:nvSpPr>
          <p:cNvPr id="5" name="Text Placeholder 4">
            <a:extLst>
              <a:ext uri="{FF2B5EF4-FFF2-40B4-BE49-F238E27FC236}">
                <a16:creationId xmlns:a16="http://schemas.microsoft.com/office/drawing/2014/main" id="{52FFC025-018B-4D5C-AD21-C6EA79D55E38}"/>
              </a:ext>
            </a:extLst>
          </p:cNvPr>
          <p:cNvSpPr>
            <a:spLocks noGrp="1"/>
          </p:cNvSpPr>
          <p:nvPr>
            <p:ph type="body" idx="1"/>
          </p:nvPr>
        </p:nvSpPr>
        <p:spPr>
          <a:xfrm>
            <a:off x="1778000" y="4670258"/>
            <a:ext cx="3970087" cy="1371405"/>
          </a:xfrm>
        </p:spPr>
        <p:txBody>
          <a:bodyPr vert="horz" lIns="91440" tIns="45720" rIns="91440" bIns="45720" rtlCol="0">
            <a:normAutofit/>
          </a:bodyPr>
          <a:lstStyle/>
          <a:p>
            <a:endParaRPr lang="en-US" sz="2400" kern="1200">
              <a:solidFill>
                <a:schemeClr val="tx1"/>
              </a:solidFill>
              <a:latin typeface="+mn-lt"/>
              <a:ea typeface="+mn-ea"/>
              <a:cs typeface="+mn-cs"/>
            </a:endParaRPr>
          </a:p>
        </p:txBody>
      </p:sp>
    </p:spTree>
    <p:extLst>
      <p:ext uri="{BB962C8B-B14F-4D97-AF65-F5344CB8AC3E}">
        <p14:creationId xmlns:p14="http://schemas.microsoft.com/office/powerpoint/2010/main" val="1355888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2" descr="Backlit picture of a person with a question mark coming out of their head" title="Important question">
            <a:extLst>
              <a:ext uri="{FF2B5EF4-FFF2-40B4-BE49-F238E27FC236}">
                <a16:creationId xmlns:a16="http://schemas.microsoft.com/office/drawing/2014/main" id="{7BE8D8A0-80F3-45CF-8E54-693559A73CE7}"/>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5081" y="32284"/>
            <a:ext cx="5650972" cy="685799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4F85F1F4-95C3-49BE-8135-539DCBDABFF4}"/>
              </a:ext>
            </a:extLst>
          </p:cNvPr>
          <p:cNvSpPr>
            <a:spLocks noGrp="1"/>
          </p:cNvSpPr>
          <p:nvPr>
            <p:ph type="title"/>
          </p:nvPr>
        </p:nvSpPr>
        <p:spPr>
          <a:xfrm>
            <a:off x="6115049" y="365125"/>
            <a:ext cx="2572954" cy="5530319"/>
          </a:xfrm>
        </p:spPr>
        <p:txBody>
          <a:bodyPr vert="horz" lIns="91440" tIns="45720" rIns="91440" bIns="45720" rtlCol="0" anchor="ctr">
            <a:normAutofit/>
          </a:bodyPr>
          <a:lstStyle/>
          <a:p>
            <a:r>
              <a:rPr lang="en-US" sz="2800" b="1" dirty="0"/>
              <a:t>Lesson 1: </a:t>
            </a:r>
            <a:br>
              <a:rPr lang="en-US" sz="2800" dirty="0"/>
            </a:br>
            <a:r>
              <a:rPr lang="en-US" sz="2400" dirty="0"/>
              <a:t>Make sure the burning question is driven by </a:t>
            </a:r>
            <a:r>
              <a:rPr lang="en-US" sz="2400" b="1" dirty="0"/>
              <a:t>program staff</a:t>
            </a:r>
            <a:r>
              <a:rPr lang="en-US" sz="2400" dirty="0"/>
              <a:t>, not by evaluators. </a:t>
            </a:r>
            <a:br>
              <a:rPr lang="en-US" sz="2400" dirty="0"/>
            </a:br>
            <a:br>
              <a:rPr lang="en-US" sz="2400" dirty="0"/>
            </a:br>
            <a:r>
              <a:rPr lang="en-US" sz="2400" dirty="0"/>
              <a:t>It should be </a:t>
            </a:r>
            <a:r>
              <a:rPr lang="en-US" sz="2400" b="1" dirty="0"/>
              <a:t>important</a:t>
            </a:r>
            <a:r>
              <a:rPr lang="en-US" sz="2400" dirty="0"/>
              <a:t> to them, and </a:t>
            </a:r>
            <a:r>
              <a:rPr lang="en-US" sz="2400" b="1" dirty="0"/>
              <a:t>urgent</a:t>
            </a:r>
            <a:r>
              <a:rPr lang="en-US" sz="2400" dirty="0"/>
              <a:t>.</a:t>
            </a:r>
            <a:endParaRPr lang="en-US" sz="2800" dirty="0"/>
          </a:p>
        </p:txBody>
      </p:sp>
    </p:spTree>
    <p:extLst>
      <p:ext uri="{BB962C8B-B14F-4D97-AF65-F5344CB8AC3E}">
        <p14:creationId xmlns:p14="http://schemas.microsoft.com/office/powerpoint/2010/main" val="3185015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1F236-D34E-4802-80AB-27B85A7E9D0A}"/>
              </a:ext>
            </a:extLst>
          </p:cNvPr>
          <p:cNvSpPr>
            <a:spLocks noGrp="1"/>
          </p:cNvSpPr>
          <p:nvPr>
            <p:ph type="title"/>
          </p:nvPr>
        </p:nvSpPr>
        <p:spPr/>
        <p:txBody>
          <a:bodyPr>
            <a:noAutofit/>
          </a:bodyPr>
          <a:lstStyle/>
          <a:p>
            <a:r>
              <a:rPr lang="en-CA" sz="2800" b="1" dirty="0"/>
              <a:t>Lesson 2: </a:t>
            </a:r>
            <a:br>
              <a:rPr lang="en-CA" sz="2800" dirty="0"/>
            </a:br>
            <a:r>
              <a:rPr lang="en-CA" sz="2400" dirty="0"/>
              <a:t>Use the burning questions as a </a:t>
            </a:r>
            <a:r>
              <a:rPr lang="en-CA" sz="2400" b="1" dirty="0"/>
              <a:t>tool to introduce and generate buy-in for ongoing monitoring </a:t>
            </a:r>
            <a:r>
              <a:rPr lang="en-CA" sz="2400" dirty="0"/>
              <a:t>and CQI</a:t>
            </a:r>
            <a:endParaRPr lang="en-CA" sz="2800" dirty="0"/>
          </a:p>
        </p:txBody>
      </p:sp>
      <p:graphicFrame>
        <p:nvGraphicFramePr>
          <p:cNvPr id="22" name="Diagram 21">
            <a:extLst>
              <a:ext uri="{FF2B5EF4-FFF2-40B4-BE49-F238E27FC236}">
                <a16:creationId xmlns:a16="http://schemas.microsoft.com/office/drawing/2014/main" id="{F2C4B253-476A-44D1-880C-485D757A27D3}"/>
              </a:ext>
            </a:extLst>
          </p:cNvPr>
          <p:cNvGraphicFramePr/>
          <p:nvPr>
            <p:extLst>
              <p:ext uri="{D42A27DB-BD31-4B8C-83A1-F6EECF244321}">
                <p14:modId xmlns:p14="http://schemas.microsoft.com/office/powerpoint/2010/main" val="629126669"/>
              </p:ext>
            </p:extLst>
          </p:nvPr>
        </p:nvGraphicFramePr>
        <p:xfrm>
          <a:off x="628650" y="2604442"/>
          <a:ext cx="3727326" cy="33448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itle 1">
            <a:extLst>
              <a:ext uri="{FF2B5EF4-FFF2-40B4-BE49-F238E27FC236}">
                <a16:creationId xmlns:a16="http://schemas.microsoft.com/office/drawing/2014/main" id="{4CC977FE-C7FB-4DFB-BBC0-8DE937C67416}"/>
              </a:ext>
            </a:extLst>
          </p:cNvPr>
          <p:cNvSpPr txBox="1">
            <a:spLocks/>
          </p:cNvSpPr>
          <p:nvPr/>
        </p:nvSpPr>
        <p:spPr>
          <a:xfrm>
            <a:off x="628650" y="2338761"/>
            <a:ext cx="3727326" cy="35830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2400" b="1" dirty="0">
                <a:latin typeface="+mn-lt"/>
              </a:rPr>
              <a:t>Traditional approach</a:t>
            </a:r>
          </a:p>
        </p:txBody>
      </p:sp>
      <p:graphicFrame>
        <p:nvGraphicFramePr>
          <p:cNvPr id="24" name="Diagram 23">
            <a:extLst>
              <a:ext uri="{FF2B5EF4-FFF2-40B4-BE49-F238E27FC236}">
                <a16:creationId xmlns:a16="http://schemas.microsoft.com/office/drawing/2014/main" id="{B70175D1-DBAF-4F56-BA95-2A27B4B800DA}"/>
              </a:ext>
            </a:extLst>
          </p:cNvPr>
          <p:cNvGraphicFramePr/>
          <p:nvPr>
            <p:extLst>
              <p:ext uri="{D42A27DB-BD31-4B8C-83A1-F6EECF244321}">
                <p14:modId xmlns:p14="http://schemas.microsoft.com/office/powerpoint/2010/main" val="880084572"/>
              </p:ext>
            </p:extLst>
          </p:nvPr>
        </p:nvGraphicFramePr>
        <p:xfrm>
          <a:off x="4788024" y="2604442"/>
          <a:ext cx="3727326" cy="33448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5" name="Title 1">
            <a:extLst>
              <a:ext uri="{FF2B5EF4-FFF2-40B4-BE49-F238E27FC236}">
                <a16:creationId xmlns:a16="http://schemas.microsoft.com/office/drawing/2014/main" id="{89ABBE1E-2ABB-4347-BFC9-41B4DED1B924}"/>
              </a:ext>
            </a:extLst>
          </p:cNvPr>
          <p:cNvSpPr txBox="1">
            <a:spLocks/>
          </p:cNvSpPr>
          <p:nvPr/>
        </p:nvSpPr>
        <p:spPr>
          <a:xfrm>
            <a:off x="4788024" y="2338761"/>
            <a:ext cx="3727326" cy="35830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2400" b="1" dirty="0">
                <a:latin typeface="+mn-lt"/>
              </a:rPr>
              <a:t>Burning question approach</a:t>
            </a:r>
          </a:p>
        </p:txBody>
      </p:sp>
    </p:spTree>
    <p:extLst>
      <p:ext uri="{BB962C8B-B14F-4D97-AF65-F5344CB8AC3E}">
        <p14:creationId xmlns:p14="http://schemas.microsoft.com/office/powerpoint/2010/main" val="424323624"/>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006C5B"/>
      </a:dk2>
      <a:lt2>
        <a:srgbClr val="FFFFFF"/>
      </a:lt2>
      <a:accent1>
        <a:srgbClr val="005144"/>
      </a:accent1>
      <a:accent2>
        <a:srgbClr val="008000"/>
      </a:accent2>
      <a:accent3>
        <a:srgbClr val="06404E"/>
      </a:accent3>
      <a:accent4>
        <a:srgbClr val="ED8B00"/>
      </a:accent4>
      <a:accent5>
        <a:srgbClr val="C8102E"/>
      </a:accent5>
      <a:accent6>
        <a:srgbClr val="FEDB00"/>
      </a:accent6>
      <a:hlink>
        <a:srgbClr val="006C5B"/>
      </a:hlink>
      <a:folHlink>
        <a:srgbClr val="006C5B"/>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2896</TotalTime>
  <Words>1858</Words>
  <Application>Microsoft Macintosh PowerPoint</Application>
  <PresentationFormat>On-screen Show (4:3)</PresentationFormat>
  <Paragraphs>117</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The "Burning Question" A Technique for Building Engagement and Buy-in for Developmental Evaluation </vt:lpstr>
      <vt:lpstr>PowerPoint Presentation</vt:lpstr>
      <vt:lpstr>PowerPoint Presentation</vt:lpstr>
      <vt:lpstr>The burning question</vt:lpstr>
      <vt:lpstr>How it works</vt:lpstr>
      <vt:lpstr>Burning questions</vt:lpstr>
      <vt:lpstr>Three things we’ve learned about burning questions</vt:lpstr>
      <vt:lpstr>Lesson 1:  Make sure the burning question is driven by program staff, not by evaluators.   It should be important to them, and urgent.</vt:lpstr>
      <vt:lpstr>Lesson 2:  Use the burning questions as a tool to introduce and generate buy-in for ongoing monitoring and CQI</vt:lpstr>
      <vt:lpstr>Lesson 3:  Choose simple and easy data collection activities</vt:lpstr>
      <vt:lpstr>What our clients have said</vt:lpstr>
      <vt:lpstr>Peter’s burning questions:   1. Is there a way of making you nap that doesn't involve bouncing on an exercise ball in a pitch-black room for 2 hours?  2. Why do you cry when I put a hat on you?  3. What's that smell? </vt:lpstr>
    </vt:vector>
  </TitlesOfParts>
  <Company>Hewlett-Packard Company</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dc:creator>
  <cp:lastModifiedBy>Rochelle Zorzi</cp:lastModifiedBy>
  <cp:revision>88</cp:revision>
  <cp:lastPrinted>2018-05-24T15:57:36Z</cp:lastPrinted>
  <dcterms:created xsi:type="dcterms:W3CDTF">2015-04-21T12:40:12Z</dcterms:created>
  <dcterms:modified xsi:type="dcterms:W3CDTF">2018-06-01T14:22:34Z</dcterms:modified>
</cp:coreProperties>
</file>